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5.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6.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93455" r:id="rId4"/>
    <p:sldMasterId id="2147493457" r:id="rId5"/>
    <p:sldMasterId id="2147493464" r:id="rId6"/>
    <p:sldMasterId id="2147493467" r:id="rId7"/>
    <p:sldMasterId id="2147493470" r:id="rId8"/>
    <p:sldMasterId id="2147493473" r:id="rId9"/>
    <p:sldMasterId id="2147493478" r:id="rId10"/>
    <p:sldMasterId id="2147493482" r:id="rId11"/>
  </p:sldMasterIdLst>
  <p:notesMasterIdLst>
    <p:notesMasterId r:id="rId26"/>
  </p:notesMasterIdLst>
  <p:handoutMasterIdLst>
    <p:handoutMasterId r:id="rId27"/>
  </p:handoutMasterIdLst>
  <p:sldIdLst>
    <p:sldId id="256" r:id="rId12"/>
    <p:sldId id="311" r:id="rId13"/>
    <p:sldId id="257" r:id="rId14"/>
    <p:sldId id="259" r:id="rId15"/>
    <p:sldId id="272" r:id="rId16"/>
    <p:sldId id="265" r:id="rId17"/>
    <p:sldId id="266" r:id="rId18"/>
    <p:sldId id="310" r:id="rId19"/>
    <p:sldId id="267" r:id="rId20"/>
    <p:sldId id="308" r:id="rId21"/>
    <p:sldId id="278" r:id="rId22"/>
    <p:sldId id="309" r:id="rId23"/>
    <p:sldId id="307" r:id="rId24"/>
    <p:sldId id="261" r:id="rId2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48">
          <p15:clr>
            <a:srgbClr val="A4A3A4"/>
          </p15:clr>
        </p15:guide>
        <p15:guide id="2" pos="50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ntrell, Celeste D" initials="CCD" lastIdx="1" clrIdx="0">
    <p:extLst>
      <p:ext uri="{19B8F6BF-5375-455C-9EA6-DF929625EA0E}">
        <p15:presenceInfo xmlns:p15="http://schemas.microsoft.com/office/powerpoint/2012/main" userId="S::cdcantre@ad.unc.edu::4242ddf2-4db3-4089-a532-bb36fa44f7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B23"/>
    <a:srgbClr val="FF9933"/>
    <a:srgbClr val="00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980" y="48"/>
      </p:cViewPr>
      <p:guideLst>
        <p:guide orient="horz" pos="748"/>
        <p:guide pos="508"/>
      </p:guideLst>
    </p:cSldViewPr>
  </p:slideViewPr>
  <p:notesTextViewPr>
    <p:cViewPr>
      <p:scale>
        <a:sx n="1" d="1"/>
        <a:sy n="1" d="1"/>
      </p:scale>
      <p:origin x="0" y="0"/>
    </p:cViewPr>
  </p:notesTextViewPr>
  <p:notesViewPr>
    <p:cSldViewPr snapToGrid="0">
      <p:cViewPr varScale="1">
        <p:scale>
          <a:sx n="47" d="100"/>
          <a:sy n="47" d="100"/>
        </p:scale>
        <p:origin x="2784" y="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0.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commentAuthors" Target="commentAuthors.xml"/><Relationship Id="rId10" Type="http://schemas.openxmlformats.org/officeDocument/2006/relationships/slideMaster" Target="slideMasters/slideMaster7.xml"/><Relationship Id="rId19" Type="http://schemas.openxmlformats.org/officeDocument/2006/relationships/slide" Target="slides/slide8.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IRB Education Presentation: IRBIS Updates on Reviewer Worksheets &amp; Personnel Changes</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a:t>June 2021</a:t>
            </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F4738E-DF8F-7D43-AEDA-B82A91435345}" type="slidenum">
              <a:rPr lang="en-US" smtClean="0"/>
              <a:t>‹#›</a:t>
            </a:fld>
            <a:endParaRPr lang="en-US" dirty="0"/>
          </a:p>
        </p:txBody>
      </p:sp>
    </p:spTree>
    <p:extLst>
      <p:ext uri="{BB962C8B-B14F-4D97-AF65-F5344CB8AC3E}">
        <p14:creationId xmlns:p14="http://schemas.microsoft.com/office/powerpoint/2010/main" val="1026170534"/>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IRB Education Presentation: IRBIS Updates on Reviewer Worksheets &amp; Personnel Changes</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a:t>June 2021</a:t>
            </a: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9C993E-BEB6-6C41-8CFE-173E70C9E0E8}" type="slidenum">
              <a:rPr lang="en-US" smtClean="0"/>
              <a:t>‹#›</a:t>
            </a:fld>
            <a:endParaRPr lang="en-US" dirty="0"/>
          </a:p>
        </p:txBody>
      </p:sp>
    </p:spTree>
    <p:extLst>
      <p:ext uri="{BB962C8B-B14F-4D97-AF65-F5344CB8AC3E}">
        <p14:creationId xmlns:p14="http://schemas.microsoft.com/office/powerpoint/2010/main" val="1943635363"/>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IRBIS Updates: Reviewer Worksheets &amp; Personnel Changes </a:t>
            </a:r>
          </a:p>
        </p:txBody>
      </p:sp>
      <p:sp>
        <p:nvSpPr>
          <p:cNvPr id="7" name="Title Placeholder 1"/>
          <p:cNvSpPr>
            <a:spLocks noGrp="1"/>
          </p:cNvSpPr>
          <p:nvPr>
            <p:ph type="title"/>
          </p:nvPr>
        </p:nvSpPr>
        <p:spPr>
          <a:xfrm>
            <a:off x="271463" y="127242"/>
            <a:ext cx="8229600" cy="3066808"/>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3525" y="1187450"/>
            <a:ext cx="8619004" cy="3041650"/>
          </a:xfrm>
        </p:spPr>
        <p:txBody>
          <a:bodyPr/>
          <a:lstStyle>
            <a:lvl1pPr marL="0" indent="0" algn="l">
              <a:buNone/>
              <a:defRPr>
                <a:solidFill>
                  <a:srgbClr val="ADADA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263E268E-DA18-874E-8CBA-6F80F366F288}" type="slidenum">
              <a:rPr lang="en-US" smtClean="0"/>
              <a:t>‹#›</a:t>
            </a:fld>
            <a:endParaRPr lang="en-US" dirty="0"/>
          </a:p>
        </p:txBody>
      </p:sp>
      <p:sp>
        <p:nvSpPr>
          <p:cNvPr id="7" name="Title Placeholder 1"/>
          <p:cNvSpPr txBox="1">
            <a:spLocks/>
          </p:cNvSpPr>
          <p:nvPr userDrawn="1"/>
        </p:nvSpPr>
        <p:spPr>
          <a:xfrm>
            <a:off x="263525" y="164353"/>
            <a:ext cx="8619004" cy="769472"/>
          </a:xfrm>
          <a:prstGeom prst="rect">
            <a:avLst/>
          </a:prstGeom>
        </p:spPr>
        <p:txBody>
          <a:bodyPr vert="horz" lIns="91440" tIns="45720" rIns="91440" bIns="45720" rtlCol="0" anchor="ctr">
            <a:normAutofit/>
          </a:bodyPr>
          <a:lstStyle>
            <a:lvl1pPr algn="l" defTabSz="457200" rtl="0" eaLnBrk="1" latinLnBrk="0" hangingPunct="1">
              <a:lnSpc>
                <a:spcPct val="100000"/>
              </a:lnSpc>
              <a:spcBef>
                <a:spcPct val="0"/>
              </a:spcBef>
              <a:spcAft>
                <a:spcPts val="0"/>
              </a:spcAft>
              <a:buNone/>
              <a:defRPr sz="1800" b="1" kern="1200">
                <a:solidFill>
                  <a:schemeClr val="tx2"/>
                </a:solidFill>
                <a:latin typeface="+mj-lt"/>
                <a:ea typeface="+mj-ea"/>
                <a:cs typeface="+mj-cs"/>
              </a:defRPr>
            </a:lvl1pPr>
          </a:lstStyle>
          <a:p>
            <a:r>
              <a:rPr lang="en-US" dirty="0"/>
              <a:t>Click to edit Master title style</a:t>
            </a:r>
          </a:p>
        </p:txBody>
      </p:sp>
      <p:sp>
        <p:nvSpPr>
          <p:cNvPr id="8" name="Footer Placeholder 4"/>
          <p:cNvSpPr>
            <a:spLocks noGrp="1"/>
          </p:cNvSpPr>
          <p:nvPr>
            <p:ph type="ftr" sz="quarter" idx="11"/>
          </p:nvPr>
        </p:nvSpPr>
        <p:spPr>
          <a:xfrm>
            <a:off x="263524" y="4767263"/>
            <a:ext cx="4465357" cy="376236"/>
          </a:xfrm>
        </p:spPr>
        <p:txBody>
          <a:bodyPr/>
          <a:lstStyle/>
          <a:p>
            <a:r>
              <a:rPr lang="en-US" dirty="0"/>
              <a:t>IRBIS Updates: Reviewer Worksheets &amp; Personnel Changes </a:t>
            </a:r>
          </a:p>
        </p:txBody>
      </p:sp>
    </p:spTree>
    <p:extLst>
      <p:ext uri="{BB962C8B-B14F-4D97-AF65-F5344CB8AC3E}">
        <p14:creationId xmlns:p14="http://schemas.microsoft.com/office/powerpoint/2010/main" val="2785317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263E268E-DA18-874E-8CBA-6F80F366F288}" type="slidenum">
              <a:rPr lang="en-US" smtClean="0"/>
              <a:t>‹#›</a:t>
            </a:fld>
            <a:endParaRPr lang="en-US" dirty="0"/>
          </a:p>
        </p:txBody>
      </p:sp>
      <p:sp>
        <p:nvSpPr>
          <p:cNvPr id="7" name="Footer Placeholder 4"/>
          <p:cNvSpPr>
            <a:spLocks noGrp="1"/>
          </p:cNvSpPr>
          <p:nvPr>
            <p:ph type="ftr" sz="quarter" idx="11"/>
          </p:nvPr>
        </p:nvSpPr>
        <p:spPr>
          <a:xfrm>
            <a:off x="263524" y="4767263"/>
            <a:ext cx="4465357" cy="376236"/>
          </a:xfrm>
        </p:spPr>
        <p:txBody>
          <a:bodyPr/>
          <a:lstStyle/>
          <a:p>
            <a:r>
              <a:rPr lang="en-US" dirty="0"/>
              <a:t>IRBIS Updates: Reviewer Worksheets &amp; Personnel Changes </a:t>
            </a:r>
          </a:p>
        </p:txBody>
      </p:sp>
    </p:spTree>
    <p:extLst>
      <p:ext uri="{BB962C8B-B14F-4D97-AF65-F5344CB8AC3E}">
        <p14:creationId xmlns:p14="http://schemas.microsoft.com/office/powerpoint/2010/main" val="2480037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dirty="0"/>
              <a:t>IRBIS Updates: Reviewer Worksheets &amp; Personnel Changes </a:t>
            </a:r>
          </a:p>
        </p:txBody>
      </p:sp>
      <p:sp>
        <p:nvSpPr>
          <p:cNvPr id="4" name="Slide Number Placeholder 3"/>
          <p:cNvSpPr>
            <a:spLocks noGrp="1"/>
          </p:cNvSpPr>
          <p:nvPr>
            <p:ph type="sldNum" sz="quarter" idx="11"/>
          </p:nvPr>
        </p:nvSpPr>
        <p:spPr/>
        <p:txBody>
          <a:bodyPr/>
          <a:lstStyle/>
          <a:p>
            <a:fld id="{263E268E-DA18-874E-8CBA-6F80F366F288}" type="slidenum">
              <a:rPr lang="en-US" smtClean="0"/>
              <a:pPr/>
              <a:t>‹#›</a:t>
            </a:fld>
            <a:endParaRPr lang="en-US" dirty="0"/>
          </a:p>
        </p:txBody>
      </p:sp>
      <p:sp>
        <p:nvSpPr>
          <p:cNvPr id="6" name="Content Placeholder 2"/>
          <p:cNvSpPr>
            <a:spLocks noGrp="1"/>
          </p:cNvSpPr>
          <p:nvPr>
            <p:ph idx="12"/>
          </p:nvPr>
        </p:nvSpPr>
        <p:spPr>
          <a:xfrm>
            <a:off x="4728881" y="1187450"/>
            <a:ext cx="4153648" cy="32822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2"/>
          <p:cNvSpPr>
            <a:spLocks noGrp="1"/>
          </p:cNvSpPr>
          <p:nvPr>
            <p:ph idx="13"/>
          </p:nvPr>
        </p:nvSpPr>
        <p:spPr>
          <a:xfrm>
            <a:off x="263524" y="1187450"/>
            <a:ext cx="4153648" cy="32822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9584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dirty="0"/>
              <a:t>IRBIS Updates: Reviewer Worksheets &amp; Personnel Changes </a:t>
            </a:r>
          </a:p>
        </p:txBody>
      </p:sp>
      <p:sp>
        <p:nvSpPr>
          <p:cNvPr id="4" name="Slide Number Placeholder 3"/>
          <p:cNvSpPr>
            <a:spLocks noGrp="1"/>
          </p:cNvSpPr>
          <p:nvPr>
            <p:ph type="sldNum" sz="quarter" idx="11"/>
          </p:nvPr>
        </p:nvSpPr>
        <p:spPr/>
        <p:txBody>
          <a:bodyPr/>
          <a:lstStyle/>
          <a:p>
            <a:fld id="{263E268E-DA18-874E-8CBA-6F80F366F288}" type="slidenum">
              <a:rPr lang="en-US" smtClean="0"/>
              <a:pPr/>
              <a:t>‹#›</a:t>
            </a:fld>
            <a:endParaRPr lang="en-US" dirty="0"/>
          </a:p>
        </p:txBody>
      </p:sp>
    </p:spTree>
    <p:extLst>
      <p:ext uri="{BB962C8B-B14F-4D97-AF65-F5344CB8AC3E}">
        <p14:creationId xmlns:p14="http://schemas.microsoft.com/office/powerpoint/2010/main" val="22775896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16929" y="1187451"/>
            <a:ext cx="3869869" cy="3302373"/>
          </a:xfrm>
        </p:spPr>
        <p:txBody>
          <a:bodyPr/>
          <a:lstStyle>
            <a:lvl1pPr marL="0" indent="0" algn="l">
              <a:buNone/>
              <a:defRPr>
                <a:solidFill>
                  <a:srgbClr val="ADADA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Placeholder 1"/>
          <p:cNvSpPr txBox="1">
            <a:spLocks/>
          </p:cNvSpPr>
          <p:nvPr userDrawn="1"/>
        </p:nvSpPr>
        <p:spPr>
          <a:xfrm>
            <a:off x="4816929" y="164353"/>
            <a:ext cx="4065600" cy="76947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1800" b="1" kern="1200">
                <a:solidFill>
                  <a:schemeClr val="tx2"/>
                </a:solidFill>
                <a:latin typeface="+mj-lt"/>
                <a:ea typeface="+mj-ea"/>
                <a:cs typeface="+mj-cs"/>
              </a:defRPr>
            </a:lvl1pPr>
          </a:lstStyle>
          <a:p>
            <a:r>
              <a:rPr lang="en-US" dirty="0"/>
              <a:t>Click to edit Master title style</a:t>
            </a:r>
          </a:p>
        </p:txBody>
      </p:sp>
      <p:sp>
        <p:nvSpPr>
          <p:cNvPr id="9" name="Slide Number Placeholder 5"/>
          <p:cNvSpPr>
            <a:spLocks noGrp="1"/>
          </p:cNvSpPr>
          <p:nvPr>
            <p:ph type="sldNum" sz="quarter" idx="4"/>
          </p:nvPr>
        </p:nvSpPr>
        <p:spPr>
          <a:xfrm>
            <a:off x="8763000" y="4767263"/>
            <a:ext cx="381000" cy="376235"/>
          </a:xfrm>
          <a:prstGeom prst="rect">
            <a:avLst/>
          </a:prstGeom>
        </p:spPr>
        <p:txBody>
          <a:bodyPr vert="horz" lIns="91440" tIns="45720" rIns="91440" bIns="45720" rtlCol="0" anchor="ctr"/>
          <a:lstStyle>
            <a:lvl1pPr algn="ctr">
              <a:defRPr sz="1000">
                <a:solidFill>
                  <a:srgbClr val="FFFFFF"/>
                </a:solidFill>
              </a:defRPr>
            </a:lvl1pPr>
          </a:lstStyle>
          <a:p>
            <a:fld id="{263E268E-DA18-874E-8CBA-6F80F366F288}" type="slidenum">
              <a:rPr lang="en-US" smtClean="0"/>
              <a:pPr/>
              <a:t>‹#›</a:t>
            </a:fld>
            <a:endParaRPr lang="en-US" dirty="0"/>
          </a:p>
        </p:txBody>
      </p:sp>
      <p:sp>
        <p:nvSpPr>
          <p:cNvPr id="10" name="Picture Placeholder 8"/>
          <p:cNvSpPr>
            <a:spLocks noGrp="1"/>
          </p:cNvSpPr>
          <p:nvPr>
            <p:ph type="pic" sz="quarter" idx="13"/>
          </p:nvPr>
        </p:nvSpPr>
        <p:spPr>
          <a:xfrm>
            <a:off x="0" y="0"/>
            <a:ext cx="4562475" cy="5143500"/>
          </a:xfrm>
        </p:spPr>
        <p:txBody>
          <a:bodyPr/>
          <a:lstStyle/>
          <a:p>
            <a:endParaRPr lang="en-US" dirty="0"/>
          </a:p>
        </p:txBody>
      </p:sp>
    </p:spTree>
    <p:extLst>
      <p:ext uri="{BB962C8B-B14F-4D97-AF65-F5344CB8AC3E}">
        <p14:creationId xmlns:p14="http://schemas.microsoft.com/office/powerpoint/2010/main" val="1265980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6928" y="1187450"/>
            <a:ext cx="4065601" cy="33471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Placeholder 1"/>
          <p:cNvSpPr>
            <a:spLocks noGrp="1"/>
          </p:cNvSpPr>
          <p:nvPr>
            <p:ph type="title"/>
          </p:nvPr>
        </p:nvSpPr>
        <p:spPr>
          <a:xfrm>
            <a:off x="4816929" y="164353"/>
            <a:ext cx="4065600" cy="769472"/>
          </a:xfrm>
          <a:prstGeom prst="rect">
            <a:avLst/>
          </a:prstGeom>
        </p:spPr>
        <p:txBody>
          <a:bodyPr vert="horz" lIns="91440" tIns="45720" rIns="91440" bIns="45720" rtlCol="0" anchor="ctr">
            <a:normAutofit/>
          </a:bodyPr>
          <a:lstStyle/>
          <a:p>
            <a:r>
              <a:rPr lang="en-US"/>
              <a:t>Click to edit Master title style</a:t>
            </a:r>
          </a:p>
        </p:txBody>
      </p:sp>
      <p:sp>
        <p:nvSpPr>
          <p:cNvPr id="9" name="Picture Placeholder 8"/>
          <p:cNvSpPr>
            <a:spLocks noGrp="1"/>
          </p:cNvSpPr>
          <p:nvPr>
            <p:ph type="pic" sz="quarter" idx="13"/>
          </p:nvPr>
        </p:nvSpPr>
        <p:spPr>
          <a:xfrm>
            <a:off x="0" y="0"/>
            <a:ext cx="4562475" cy="5143500"/>
          </a:xfrm>
        </p:spPr>
        <p:txBody>
          <a:bodyPr/>
          <a:lstStyle/>
          <a:p>
            <a:endParaRPr lang="en-US" dirty="0"/>
          </a:p>
        </p:txBody>
      </p:sp>
      <p:sp>
        <p:nvSpPr>
          <p:cNvPr id="10" name="Slide Number Placeholder 5"/>
          <p:cNvSpPr>
            <a:spLocks noGrp="1"/>
          </p:cNvSpPr>
          <p:nvPr>
            <p:ph type="sldNum" sz="quarter" idx="4"/>
          </p:nvPr>
        </p:nvSpPr>
        <p:spPr>
          <a:xfrm>
            <a:off x="8763000" y="4767263"/>
            <a:ext cx="381000" cy="376235"/>
          </a:xfrm>
          <a:prstGeom prst="rect">
            <a:avLst/>
          </a:prstGeom>
        </p:spPr>
        <p:txBody>
          <a:bodyPr vert="horz" lIns="91440" tIns="45720" rIns="91440" bIns="45720" rtlCol="0" anchor="ctr"/>
          <a:lstStyle>
            <a:lvl1pPr algn="ctr">
              <a:defRPr sz="1000">
                <a:solidFill>
                  <a:srgbClr val="FFFFFF"/>
                </a:solidFill>
              </a:defRPr>
            </a:lvl1pPr>
          </a:lstStyle>
          <a:p>
            <a:fld id="{263E268E-DA18-874E-8CBA-6F80F366F288}" type="slidenum">
              <a:rPr lang="en-US" smtClean="0"/>
              <a:pPr/>
              <a:t>‹#›</a:t>
            </a:fld>
            <a:endParaRPr lang="en-US" dirty="0"/>
          </a:p>
        </p:txBody>
      </p:sp>
    </p:spTree>
    <p:extLst>
      <p:ext uri="{BB962C8B-B14F-4D97-AF65-F5344CB8AC3E}">
        <p14:creationId xmlns:p14="http://schemas.microsoft.com/office/powerpoint/2010/main" val="342272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263E268E-DA18-874E-8CBA-6F80F366F288}" type="slidenum">
              <a:rPr lang="en-US" smtClean="0"/>
              <a:pPr/>
              <a:t>‹#›</a:t>
            </a:fld>
            <a:endParaRPr lang="en-US" dirty="0"/>
          </a:p>
        </p:txBody>
      </p:sp>
      <p:sp>
        <p:nvSpPr>
          <p:cNvPr id="4" name="Picture Placeholder 8"/>
          <p:cNvSpPr>
            <a:spLocks noGrp="1"/>
          </p:cNvSpPr>
          <p:nvPr>
            <p:ph type="pic" sz="quarter" idx="13"/>
          </p:nvPr>
        </p:nvSpPr>
        <p:spPr>
          <a:xfrm>
            <a:off x="0" y="0"/>
            <a:ext cx="4562475" cy="5143500"/>
          </a:xfrm>
        </p:spPr>
        <p:txBody>
          <a:bodyPr/>
          <a:lstStyle/>
          <a:p>
            <a:endParaRPr lang="en-US" dirty="0"/>
          </a:p>
        </p:txBody>
      </p:sp>
    </p:spTree>
    <p:extLst>
      <p:ext uri="{BB962C8B-B14F-4D97-AF65-F5344CB8AC3E}">
        <p14:creationId xmlns:p14="http://schemas.microsoft.com/office/powerpoint/2010/main" val="3482938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UNC_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06588" y="2251687"/>
            <a:ext cx="2330824" cy="640126"/>
          </a:xfrm>
          <a:prstGeom prst="rect">
            <a:avLst/>
          </a:prstGeom>
        </p:spPr>
      </p:pic>
    </p:spTree>
    <p:extLst>
      <p:ext uri="{BB962C8B-B14F-4D97-AF65-F5344CB8AC3E}">
        <p14:creationId xmlns:p14="http://schemas.microsoft.com/office/powerpoint/2010/main" val="38552424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UNC_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6450" y="2251687"/>
            <a:ext cx="2330824" cy="640126"/>
          </a:xfrm>
          <a:prstGeom prst="rect">
            <a:avLst/>
          </a:prstGeom>
        </p:spPr>
      </p:pic>
      <p:sp>
        <p:nvSpPr>
          <p:cNvPr id="8" name="Title 1"/>
          <p:cNvSpPr>
            <a:spLocks noGrp="1"/>
          </p:cNvSpPr>
          <p:nvPr>
            <p:ph type="title"/>
          </p:nvPr>
        </p:nvSpPr>
        <p:spPr>
          <a:xfrm>
            <a:off x="4019176" y="2126316"/>
            <a:ext cx="4303059" cy="857250"/>
          </a:xfrm>
          <a:prstGeom prst="rect">
            <a:avLst/>
          </a:prstGeom>
        </p:spPr>
        <p:txBody>
          <a:bodyPr anchor="ctr" anchorCtr="0"/>
          <a:lstStyle>
            <a:lvl1pPr algn="l">
              <a:defRPr sz="1600">
                <a:solidFill>
                  <a:schemeClr val="bg1"/>
                </a:solidFill>
              </a:defRPr>
            </a:lvl1pPr>
          </a:lstStyle>
          <a:p>
            <a:r>
              <a:rPr lang="en-US"/>
              <a:t>Click to edit Master title style</a:t>
            </a:r>
          </a:p>
        </p:txBody>
      </p:sp>
    </p:spTree>
    <p:extLst>
      <p:ext uri="{BB962C8B-B14F-4D97-AF65-F5344CB8AC3E}">
        <p14:creationId xmlns:p14="http://schemas.microsoft.com/office/powerpoint/2010/main" val="2757913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IRBIS Updates: Reviewer Worksheets &amp; Personnel Changes </a:t>
            </a:r>
          </a:p>
        </p:txBody>
      </p:sp>
      <p:sp>
        <p:nvSpPr>
          <p:cNvPr id="6" name="Title Placeholder 1"/>
          <p:cNvSpPr>
            <a:spLocks noGrp="1"/>
          </p:cNvSpPr>
          <p:nvPr>
            <p:ph type="title"/>
          </p:nvPr>
        </p:nvSpPr>
        <p:spPr>
          <a:xfrm>
            <a:off x="271463" y="127242"/>
            <a:ext cx="8229600" cy="3066808"/>
          </a:xfrm>
          <a:prstGeom prst="rect">
            <a:avLst/>
          </a:prstGeom>
        </p:spPr>
        <p:txBody>
          <a:bodyPr vert="horz" lIns="91440" tIns="45720" rIns="91440" bIns="45720" rtlCol="0" anchor="ctr">
            <a:normAutofit/>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753754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514349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63525" y="1718235"/>
            <a:ext cx="8619004" cy="451689"/>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263525" y="2169924"/>
            <a:ext cx="8619004" cy="1415958"/>
          </a:xfrm>
          <a:prstGeom prst="rect">
            <a:avLst/>
          </a:prstGeom>
        </p:spPr>
        <p:txBody>
          <a:bodyPr/>
          <a:lstStyle>
            <a:lvl1pPr marL="0" indent="0" algn="ctr">
              <a:lnSpc>
                <a:spcPct val="100000"/>
              </a:lnSpc>
              <a:spcBef>
                <a:spcPts val="300"/>
              </a:spcBef>
              <a:buNone/>
              <a:defRPr sz="3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a:t>
            </a:r>
          </a:p>
          <a:p>
            <a:r>
              <a:rPr lang="en-US"/>
              <a:t>subtitle style</a:t>
            </a:r>
          </a:p>
        </p:txBody>
      </p:sp>
    </p:spTree>
    <p:extLst>
      <p:ext uri="{BB962C8B-B14F-4D97-AF65-F5344CB8AC3E}">
        <p14:creationId xmlns:p14="http://schemas.microsoft.com/office/powerpoint/2010/main" val="1821555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0"/>
            <a:ext cx="9144000" cy="514349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1"/>
          <p:cNvSpPr>
            <a:spLocks noGrp="1"/>
          </p:cNvSpPr>
          <p:nvPr>
            <p:ph type="ctrTitle"/>
          </p:nvPr>
        </p:nvSpPr>
        <p:spPr>
          <a:xfrm>
            <a:off x="263525" y="1718235"/>
            <a:ext cx="8619004" cy="451689"/>
          </a:xfrm>
          <a:prstGeom prst="rect">
            <a:avLst/>
          </a:prstGeom>
        </p:spPr>
        <p:txBody>
          <a:bodyPr/>
          <a:lstStyle>
            <a:lvl1pPr>
              <a:defRPr>
                <a:solidFill>
                  <a:schemeClr val="tx2"/>
                </a:solidFill>
              </a:defRPr>
            </a:lvl1pPr>
          </a:lstStyle>
          <a:p>
            <a:r>
              <a:rPr lang="en-US"/>
              <a:t>Click to edit Master title style</a:t>
            </a:r>
          </a:p>
        </p:txBody>
      </p:sp>
      <p:sp>
        <p:nvSpPr>
          <p:cNvPr id="5" name="Subtitle 2"/>
          <p:cNvSpPr>
            <a:spLocks noGrp="1"/>
          </p:cNvSpPr>
          <p:nvPr>
            <p:ph type="subTitle" idx="1"/>
          </p:nvPr>
        </p:nvSpPr>
        <p:spPr>
          <a:xfrm>
            <a:off x="263525" y="2169924"/>
            <a:ext cx="8619004" cy="1415958"/>
          </a:xfrm>
          <a:prstGeom prst="rect">
            <a:avLst/>
          </a:prstGeom>
        </p:spPr>
        <p:txBody>
          <a:bodyPr/>
          <a:lstStyle>
            <a:lvl1pPr marL="0" indent="0" algn="ctr">
              <a:lnSpc>
                <a:spcPct val="100000"/>
              </a:lnSpc>
              <a:spcBef>
                <a:spcPts val="300"/>
              </a:spcBef>
              <a:buNone/>
              <a:defRPr sz="38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a:t>
            </a:r>
          </a:p>
          <a:p>
            <a:r>
              <a:rPr lang="en-US"/>
              <a:t>subtitle style</a:t>
            </a:r>
          </a:p>
        </p:txBody>
      </p:sp>
    </p:spTree>
    <p:extLst>
      <p:ext uri="{BB962C8B-B14F-4D97-AF65-F5344CB8AC3E}">
        <p14:creationId xmlns:p14="http://schemas.microsoft.com/office/powerpoint/2010/main" val="2584669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514349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Placeholder 2"/>
          <p:cNvSpPr>
            <a:spLocks noGrp="1"/>
          </p:cNvSpPr>
          <p:nvPr>
            <p:ph type="title"/>
          </p:nvPr>
        </p:nvSpPr>
        <p:spPr>
          <a:xfrm>
            <a:off x="806450" y="806451"/>
            <a:ext cx="7524750" cy="3530599"/>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020904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0"/>
            <a:ext cx="9144000" cy="514349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itle Placeholder 2"/>
          <p:cNvSpPr>
            <a:spLocks noGrp="1"/>
          </p:cNvSpPr>
          <p:nvPr>
            <p:ph type="title"/>
          </p:nvPr>
        </p:nvSpPr>
        <p:spPr>
          <a:xfrm>
            <a:off x="806450" y="806451"/>
            <a:ext cx="7524750" cy="3530599"/>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2091976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4572000" cy="514349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815974" y="776941"/>
            <a:ext cx="2956673" cy="3593353"/>
          </a:xfrm>
        </p:spPr>
        <p:txBody>
          <a:bodyPr>
            <a:normAutofit/>
          </a:bodyPr>
          <a:lstStyle>
            <a:lvl1pPr>
              <a:defRPr sz="2000"/>
            </a:lvl1pPr>
          </a:lstStyle>
          <a:p>
            <a:r>
              <a:rPr lang="en-US"/>
              <a:t>Click to edit Master title style</a:t>
            </a:r>
          </a:p>
        </p:txBody>
      </p:sp>
      <p:sp>
        <p:nvSpPr>
          <p:cNvPr id="9" name="Subtitle 2"/>
          <p:cNvSpPr>
            <a:spLocks noGrp="1"/>
          </p:cNvSpPr>
          <p:nvPr>
            <p:ph type="subTitle" idx="1"/>
          </p:nvPr>
        </p:nvSpPr>
        <p:spPr>
          <a:xfrm>
            <a:off x="5343150" y="776942"/>
            <a:ext cx="2956673" cy="3593352"/>
          </a:xfrm>
        </p:spPr>
        <p:txBody>
          <a:bodyPr anchor="ctr" anchorCtr="0">
            <a:normAutofit/>
          </a:bodyPr>
          <a:lstStyle>
            <a:lvl1pPr marL="0" indent="0" algn="l">
              <a:buNone/>
              <a:defRPr sz="2000">
                <a:solidFill>
                  <a:schemeClr val="accent6">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315066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0"/>
            <a:ext cx="4572000" cy="514349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1"/>
          <p:cNvSpPr>
            <a:spLocks noGrp="1"/>
          </p:cNvSpPr>
          <p:nvPr>
            <p:ph type="ctrTitle"/>
          </p:nvPr>
        </p:nvSpPr>
        <p:spPr>
          <a:xfrm>
            <a:off x="815974" y="776941"/>
            <a:ext cx="2956673" cy="3593353"/>
          </a:xfrm>
        </p:spPr>
        <p:txBody>
          <a:bodyPr>
            <a:normAutofit/>
          </a:bodyPr>
          <a:lstStyle>
            <a:lvl1pPr>
              <a:defRPr sz="2000"/>
            </a:lvl1pPr>
          </a:lstStyle>
          <a:p>
            <a:r>
              <a:rPr lang="en-US"/>
              <a:t>Click to edit Master title style</a:t>
            </a:r>
          </a:p>
        </p:txBody>
      </p:sp>
      <p:sp>
        <p:nvSpPr>
          <p:cNvPr id="5" name="Subtitle 2"/>
          <p:cNvSpPr>
            <a:spLocks noGrp="1"/>
          </p:cNvSpPr>
          <p:nvPr>
            <p:ph type="subTitle" idx="1"/>
          </p:nvPr>
        </p:nvSpPr>
        <p:spPr>
          <a:xfrm>
            <a:off x="5343150" y="776942"/>
            <a:ext cx="2956673" cy="3593352"/>
          </a:xfrm>
        </p:spPr>
        <p:txBody>
          <a:bodyPr anchor="ctr" anchorCtr="0">
            <a:normAutofit/>
          </a:bodyPr>
          <a:lstStyle>
            <a:lvl1pPr marL="0" indent="0" algn="l">
              <a:buNone/>
              <a:defRPr sz="2000">
                <a:solidFill>
                  <a:schemeClr val="accent6">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371281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7" name="Rectangle 6"/>
          <p:cNvSpPr/>
          <p:nvPr userDrawn="1"/>
        </p:nvSpPr>
        <p:spPr>
          <a:xfrm>
            <a:off x="0" y="0"/>
            <a:ext cx="9144000" cy="514349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Placeholder 2"/>
          <p:cNvSpPr>
            <a:spLocks noGrp="1"/>
          </p:cNvSpPr>
          <p:nvPr>
            <p:ph type="title"/>
          </p:nvPr>
        </p:nvSpPr>
        <p:spPr>
          <a:xfrm>
            <a:off x="806450" y="806451"/>
            <a:ext cx="7524750" cy="3530599"/>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34331064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theme" Target="../theme/theme6.xml"/><Relationship Id="rId4" Type="http://schemas.openxmlformats.org/officeDocument/2006/relationships/slideLayout" Target="../slideLayouts/slideLayout13.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1"/>
            <a:ext cx="9144000" cy="357051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3497943"/>
            <a:ext cx="9144000" cy="37737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271463" y="127242"/>
            <a:ext cx="8229600" cy="3066808"/>
          </a:xfrm>
          <a:prstGeom prst="rect">
            <a:avLst/>
          </a:prstGeom>
        </p:spPr>
        <p:txBody>
          <a:bodyPr vert="horz" lIns="91440" tIns="45720" rIns="91440" bIns="45720" rtlCol="0" anchor="ctr">
            <a:normAutofit/>
          </a:bodyPr>
          <a:lstStyle/>
          <a:p>
            <a:r>
              <a:rPr lang="en-US"/>
              <a:t>Click to edit Master title style</a:t>
            </a:r>
          </a:p>
        </p:txBody>
      </p:sp>
      <p:sp>
        <p:nvSpPr>
          <p:cNvPr id="5" name="Footer Placeholder 4"/>
          <p:cNvSpPr>
            <a:spLocks noGrp="1"/>
          </p:cNvSpPr>
          <p:nvPr>
            <p:ph type="ftr" sz="quarter" idx="3"/>
          </p:nvPr>
        </p:nvSpPr>
        <p:spPr>
          <a:xfrm>
            <a:off x="271462" y="3485243"/>
            <a:ext cx="4364037" cy="377371"/>
          </a:xfrm>
          <a:prstGeom prst="rect">
            <a:avLst/>
          </a:prstGeom>
        </p:spPr>
        <p:txBody>
          <a:bodyPr vert="horz" lIns="91440" tIns="45720" rIns="91440" bIns="45720" rtlCol="0" anchor="ctr"/>
          <a:lstStyle>
            <a:lvl1pPr algn="l">
              <a:defRPr sz="1000">
                <a:solidFill>
                  <a:schemeClr val="bg1"/>
                </a:solidFill>
              </a:defRPr>
            </a:lvl1pPr>
          </a:lstStyle>
          <a:p>
            <a:r>
              <a:rPr lang="en-US" dirty="0"/>
              <a:t>IRBIS Updates: Reviewer Worksheets &amp; Personnel Changes </a:t>
            </a:r>
          </a:p>
        </p:txBody>
      </p:sp>
      <p:pic>
        <p:nvPicPr>
          <p:cNvPr id="10" name="Picture 9" descr="UNC_logo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1084" y="4214577"/>
            <a:ext cx="2163474" cy="594165"/>
          </a:xfrm>
          <a:prstGeom prst="rect">
            <a:avLst/>
          </a:prstGeom>
        </p:spPr>
      </p:pic>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Lst>
  <p:hf hdr="0"/>
  <p:txStyles>
    <p:titleStyle>
      <a:lvl1pPr algn="l" defTabSz="457200" rtl="0" eaLnBrk="1" latinLnBrk="0" hangingPunct="1">
        <a:spcBef>
          <a:spcPct val="0"/>
        </a:spcBef>
        <a:buNone/>
        <a:defRPr sz="40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22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flipV="1">
            <a:off x="0" y="3570514"/>
            <a:ext cx="9144000" cy="157298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2"/>
              </a:solidFill>
            </a:endParaRPr>
          </a:p>
        </p:txBody>
      </p:sp>
      <p:sp>
        <p:nvSpPr>
          <p:cNvPr id="11" name="Rectangle 10"/>
          <p:cNvSpPr/>
          <p:nvPr userDrawn="1"/>
        </p:nvSpPr>
        <p:spPr>
          <a:xfrm>
            <a:off x="0" y="3497943"/>
            <a:ext cx="9144000" cy="37737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3"/>
          </p:nvPr>
        </p:nvSpPr>
        <p:spPr>
          <a:xfrm>
            <a:off x="271462" y="3485243"/>
            <a:ext cx="5386387" cy="377371"/>
          </a:xfrm>
          <a:prstGeom prst="rect">
            <a:avLst/>
          </a:prstGeom>
        </p:spPr>
        <p:txBody>
          <a:bodyPr vert="horz" lIns="91440" tIns="45720" rIns="91440" bIns="45720" rtlCol="0" anchor="ctr"/>
          <a:lstStyle>
            <a:lvl1pPr algn="l">
              <a:defRPr sz="1000">
                <a:solidFill>
                  <a:schemeClr val="bg1"/>
                </a:solidFill>
              </a:defRPr>
            </a:lvl1pPr>
          </a:lstStyle>
          <a:p>
            <a:r>
              <a:rPr lang="en-US" dirty="0"/>
              <a:t>IRBIS Updates: Reviewer Worksheets &amp; Personnel Changes </a:t>
            </a:r>
          </a:p>
        </p:txBody>
      </p:sp>
      <p:sp>
        <p:nvSpPr>
          <p:cNvPr id="12" name="Title Placeholder 1"/>
          <p:cNvSpPr>
            <a:spLocks noGrp="1"/>
          </p:cNvSpPr>
          <p:nvPr>
            <p:ph type="title"/>
          </p:nvPr>
        </p:nvSpPr>
        <p:spPr>
          <a:xfrm>
            <a:off x="271463" y="127242"/>
            <a:ext cx="8229600" cy="3066808"/>
          </a:xfrm>
          <a:prstGeom prst="rect">
            <a:avLst/>
          </a:prstGeom>
        </p:spPr>
        <p:txBody>
          <a:bodyPr vert="horz" lIns="91440" tIns="45720" rIns="91440" bIns="45720" rtlCol="0" anchor="ctr">
            <a:normAutofit/>
          </a:bodyPr>
          <a:lstStyle/>
          <a:p>
            <a:r>
              <a:rPr lang="en-US"/>
              <a:t>Click to edit Master title style</a:t>
            </a:r>
          </a:p>
        </p:txBody>
      </p:sp>
      <p:pic>
        <p:nvPicPr>
          <p:cNvPr id="13" name="Picture 12" descr="UNC_logo_wh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1084" y="4216284"/>
            <a:ext cx="2163474" cy="594166"/>
          </a:xfrm>
          <a:prstGeom prst="rect">
            <a:avLst/>
          </a:prstGeom>
        </p:spPr>
      </p:pic>
    </p:spTree>
    <p:extLst>
      <p:ext uri="{BB962C8B-B14F-4D97-AF65-F5344CB8AC3E}">
        <p14:creationId xmlns:p14="http://schemas.microsoft.com/office/powerpoint/2010/main" val="2269098122"/>
      </p:ext>
    </p:extLst>
  </p:cSld>
  <p:clrMap bg1="lt1" tx1="dk1" bg2="lt2" tx2="dk2" accent1="accent1" accent2="accent2" accent3="accent3" accent4="accent4" accent5="accent5" accent6="accent6" hlink="hlink" folHlink="folHlink"/>
  <p:sldLayoutIdLst>
    <p:sldLayoutId id="2147493463" r:id="rId1"/>
  </p:sldLayoutIdLst>
  <p:hf hdr="0"/>
  <p:txStyles>
    <p:titleStyle>
      <a:lvl1pPr algn="l" defTabSz="4572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263525" y="1304553"/>
            <a:ext cx="8626475" cy="857250"/>
          </a:xfrm>
          <a:prstGeom prst="rect">
            <a:avLst/>
          </a:prstGeom>
        </p:spPr>
        <p:txBody>
          <a:bodyPr vert="horz" lIns="91440" tIns="45720" rIns="91440" bIns="45720" rtlCol="0" anchor="b" anchorCtr="0">
            <a:normAutofit/>
          </a:bodyPr>
          <a:lstStyle/>
          <a:p>
            <a:r>
              <a:rPr lang="en-US"/>
              <a:t>Click to edit Master title style</a:t>
            </a:r>
          </a:p>
        </p:txBody>
      </p:sp>
    </p:spTree>
    <p:extLst>
      <p:ext uri="{BB962C8B-B14F-4D97-AF65-F5344CB8AC3E}">
        <p14:creationId xmlns:p14="http://schemas.microsoft.com/office/powerpoint/2010/main" val="3983934668"/>
      </p:ext>
    </p:extLst>
  </p:cSld>
  <p:clrMap bg1="lt1" tx1="dk1" bg2="lt2" tx2="dk2" accent1="accent1" accent2="accent2" accent3="accent3" accent4="accent4" accent5="accent5" accent6="accent6" hlink="hlink" folHlink="folHlink"/>
  <p:sldLayoutIdLst>
    <p:sldLayoutId id="2147493465" r:id="rId1"/>
    <p:sldLayoutId id="2147493466" r:id="rId2"/>
  </p:sldLayoutIdLst>
  <p:hf hdr="0"/>
  <p:txStyles>
    <p:titleStyle>
      <a:lvl1pPr algn="ctr" defTabSz="457200" rtl="0" eaLnBrk="1" latinLnBrk="0" hangingPunct="1">
        <a:spcBef>
          <a:spcPct val="0"/>
        </a:spcBef>
        <a:buNone/>
        <a:defRPr sz="2400" i="1" kern="1200">
          <a:solidFill>
            <a:schemeClr val="bg1"/>
          </a:solidFill>
          <a:latin typeface="Cambria"/>
          <a:ea typeface="+mj-ea"/>
          <a:cs typeface="Cambri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tle Placeholder 2"/>
          <p:cNvSpPr>
            <a:spLocks noGrp="1"/>
          </p:cNvSpPr>
          <p:nvPr>
            <p:ph type="title"/>
          </p:nvPr>
        </p:nvSpPr>
        <p:spPr>
          <a:xfrm>
            <a:off x="806450" y="806451"/>
            <a:ext cx="7524750" cy="3530599"/>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90172573"/>
      </p:ext>
    </p:extLst>
  </p:cSld>
  <p:clrMap bg1="lt1" tx1="dk1" bg2="lt2" tx2="dk2" accent1="accent1" accent2="accent2" accent3="accent3" accent4="accent4" accent5="accent5" accent6="accent6" hlink="hlink" folHlink="folHlink"/>
  <p:sldLayoutIdLst>
    <p:sldLayoutId id="2147493468" r:id="rId1"/>
    <p:sldLayoutId id="2147493469" r:id="rId2"/>
  </p:sldLayoutIdLst>
  <p:hf hdr="0"/>
  <p:txStyles>
    <p:titleStyle>
      <a:lvl1pPr algn="l" defTabSz="457200" rtl="0" eaLnBrk="1" latinLnBrk="0" hangingPunct="1">
        <a:spcBef>
          <a:spcPct val="0"/>
        </a:spcBef>
        <a:buNone/>
        <a:defRPr sz="28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859217"/>
      </p:ext>
    </p:extLst>
  </p:cSld>
  <p:clrMap bg1="lt1" tx1="dk1" bg2="lt2" tx2="dk2" accent1="accent1" accent2="accent2" accent3="accent3" accent4="accent4" accent5="accent5" accent6="accent6" hlink="hlink" folHlink="folHlink"/>
  <p:sldLayoutIdLst>
    <p:sldLayoutId id="2147493471" r:id="rId1"/>
    <p:sldLayoutId id="2147493472" r:id="rId2"/>
    <p:sldLayoutId id="2147493486" r:id="rId3"/>
  </p:sldLayoutIdLst>
  <p:hf hdr="0"/>
  <p:txStyles>
    <p:titleStyle>
      <a:lvl1pPr algn="l" defTabSz="457200" rtl="0" eaLnBrk="1" latinLnBrk="0" hangingPunct="1">
        <a:spcBef>
          <a:spcPct val="0"/>
        </a:spcBef>
        <a:buNone/>
        <a:defRPr sz="24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kern="1200">
          <a:solidFill>
            <a:schemeClr val="bg1">
              <a:lumMod val="65000"/>
            </a:schemeClr>
          </a:solidFill>
          <a:latin typeface="+mn-lt"/>
          <a:ea typeface="+mn-ea"/>
          <a:cs typeface="+mn-cs"/>
        </a:defRPr>
      </a:lvl1pPr>
      <a:lvl2pPr marL="742950" indent="-285750" algn="l" defTabSz="457200" rtl="0" eaLnBrk="1" latinLnBrk="0" hangingPunct="1">
        <a:spcBef>
          <a:spcPct val="20000"/>
        </a:spcBef>
        <a:buFont typeface="Arial"/>
        <a:buChar char="–"/>
        <a:defRPr sz="2200" kern="1200">
          <a:solidFill>
            <a:schemeClr val="bg1">
              <a:lumMod val="65000"/>
            </a:schemeClr>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bg1">
              <a:lumMod val="65000"/>
            </a:schemeClr>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bg1">
              <a:lumMod val="65000"/>
            </a:schemeClr>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bg1">
              <a:lumMod val="6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4767263"/>
            <a:ext cx="9144000" cy="37623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8763000" y="4767263"/>
            <a:ext cx="381000" cy="37623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263525" y="164353"/>
            <a:ext cx="8619004" cy="7694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63526" y="1200150"/>
            <a:ext cx="8619003" cy="328220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263524" y="4767263"/>
            <a:ext cx="4465357" cy="376236"/>
          </a:xfrm>
          <a:prstGeom prst="rect">
            <a:avLst/>
          </a:prstGeom>
        </p:spPr>
        <p:txBody>
          <a:bodyPr vert="horz" lIns="91440" tIns="45720" rIns="91440" bIns="45720" rtlCol="0" anchor="ctr"/>
          <a:lstStyle>
            <a:lvl1pPr algn="l">
              <a:defRPr sz="1000">
                <a:solidFill>
                  <a:schemeClr val="bg1"/>
                </a:solidFill>
              </a:defRPr>
            </a:lvl1pPr>
          </a:lstStyle>
          <a:p>
            <a:r>
              <a:rPr lang="en-US" dirty="0"/>
              <a:t>IRBIS Updates: Reviewer Worksheets &amp; Personnel Changes </a:t>
            </a:r>
          </a:p>
        </p:txBody>
      </p:sp>
      <p:sp>
        <p:nvSpPr>
          <p:cNvPr id="6" name="Slide Number Placeholder 5"/>
          <p:cNvSpPr>
            <a:spLocks noGrp="1"/>
          </p:cNvSpPr>
          <p:nvPr>
            <p:ph type="sldNum" sz="quarter" idx="4"/>
          </p:nvPr>
        </p:nvSpPr>
        <p:spPr>
          <a:xfrm>
            <a:off x="8763000" y="4767263"/>
            <a:ext cx="381000" cy="376235"/>
          </a:xfrm>
          <a:prstGeom prst="rect">
            <a:avLst/>
          </a:prstGeom>
        </p:spPr>
        <p:txBody>
          <a:bodyPr vert="horz" lIns="91440" tIns="45720" rIns="91440" bIns="45720" rtlCol="0" anchor="ctr"/>
          <a:lstStyle>
            <a:lvl1pPr algn="ctr">
              <a:defRPr sz="1000">
                <a:solidFill>
                  <a:srgbClr val="FFFFFF"/>
                </a:solidFill>
              </a:defRPr>
            </a:lvl1pPr>
          </a:lstStyle>
          <a:p>
            <a:fld id="{263E268E-DA18-874E-8CBA-6F80F366F288}" type="slidenum">
              <a:rPr lang="en-US" smtClean="0"/>
              <a:pPr/>
              <a:t>‹#›</a:t>
            </a:fld>
            <a:endParaRPr lang="en-US" dirty="0"/>
          </a:p>
        </p:txBody>
      </p:sp>
      <p:cxnSp>
        <p:nvCxnSpPr>
          <p:cNvPr id="11" name="Straight Connector 10"/>
          <p:cNvCxnSpPr/>
          <p:nvPr userDrawn="1"/>
        </p:nvCxnSpPr>
        <p:spPr>
          <a:xfrm>
            <a:off x="367548" y="1016000"/>
            <a:ext cx="8395452" cy="0"/>
          </a:xfrm>
          <a:prstGeom prst="line">
            <a:avLst/>
          </a:prstGeom>
          <a:ln w="12700" cmpd="sng">
            <a:solidFill>
              <a:schemeClr val="accent6">
                <a:lumMod val="40000"/>
                <a:lumOff val="6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23702183"/>
      </p:ext>
    </p:extLst>
  </p:cSld>
  <p:clrMap bg1="lt1" tx1="dk1" bg2="lt2" tx2="dk2" accent1="accent1" accent2="accent2" accent3="accent3" accent4="accent4" accent5="accent5" accent6="accent6" hlink="hlink" folHlink="folHlink"/>
  <p:sldLayoutIdLst>
    <p:sldLayoutId id="2147493474" r:id="rId1"/>
    <p:sldLayoutId id="2147493475" r:id="rId2"/>
    <p:sldLayoutId id="2147493476" r:id="rId3"/>
    <p:sldLayoutId id="2147493477" r:id="rId4"/>
  </p:sldLayoutIdLst>
  <p:hf hdr="0"/>
  <p:txStyles>
    <p:titleStyle>
      <a:lvl1pPr algn="l" defTabSz="457200" rtl="0" eaLnBrk="1" latinLnBrk="0" hangingPunct="1">
        <a:lnSpc>
          <a:spcPct val="100000"/>
        </a:lnSpc>
        <a:spcBef>
          <a:spcPct val="0"/>
        </a:spcBef>
        <a:spcAft>
          <a:spcPts val="0"/>
        </a:spcAft>
        <a:buNone/>
        <a:defRPr sz="1800" b="1"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kern="1200">
          <a:solidFill>
            <a:schemeClr val="accent6">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200" kern="1200">
          <a:solidFill>
            <a:schemeClr val="accent6">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accent6">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accent6">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accent6">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16928" y="1187450"/>
            <a:ext cx="3869871" cy="34974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4562474" y="4767263"/>
            <a:ext cx="4581525" cy="37623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8763000" y="4767264"/>
            <a:ext cx="381000" cy="37623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Slide Number Placeholder 5"/>
          <p:cNvSpPr>
            <a:spLocks noGrp="1"/>
          </p:cNvSpPr>
          <p:nvPr>
            <p:ph type="sldNum" sz="quarter" idx="4"/>
          </p:nvPr>
        </p:nvSpPr>
        <p:spPr>
          <a:xfrm>
            <a:off x="8763000" y="4767263"/>
            <a:ext cx="381000" cy="376235"/>
          </a:xfrm>
          <a:prstGeom prst="rect">
            <a:avLst/>
          </a:prstGeom>
        </p:spPr>
        <p:txBody>
          <a:bodyPr vert="horz" lIns="91440" tIns="45720" rIns="91440" bIns="45720" rtlCol="0" anchor="ctr"/>
          <a:lstStyle>
            <a:lvl1pPr algn="ctr">
              <a:defRPr sz="1000">
                <a:solidFill>
                  <a:srgbClr val="FFFFFF"/>
                </a:solidFill>
              </a:defRPr>
            </a:lvl1pPr>
          </a:lstStyle>
          <a:p>
            <a:fld id="{263E268E-DA18-874E-8CBA-6F80F366F288}" type="slidenum">
              <a:rPr lang="en-US" smtClean="0"/>
              <a:pPr/>
              <a:t>‹#›</a:t>
            </a:fld>
            <a:endParaRPr lang="en-US" dirty="0"/>
          </a:p>
        </p:txBody>
      </p:sp>
      <p:cxnSp>
        <p:nvCxnSpPr>
          <p:cNvPr id="11" name="Straight Connector 10"/>
          <p:cNvCxnSpPr/>
          <p:nvPr userDrawn="1"/>
        </p:nvCxnSpPr>
        <p:spPr>
          <a:xfrm>
            <a:off x="4953000" y="1016000"/>
            <a:ext cx="3810000" cy="0"/>
          </a:xfrm>
          <a:prstGeom prst="line">
            <a:avLst/>
          </a:prstGeom>
          <a:ln w="12700" cmpd="sng">
            <a:solidFill>
              <a:schemeClr val="accent6">
                <a:lumMod val="40000"/>
                <a:lumOff val="60000"/>
              </a:schemeClr>
            </a:solidFill>
          </a:ln>
          <a:effectLst/>
        </p:spPr>
        <p:style>
          <a:lnRef idx="2">
            <a:schemeClr val="accent1"/>
          </a:lnRef>
          <a:fillRef idx="0">
            <a:schemeClr val="accent1"/>
          </a:fillRef>
          <a:effectRef idx="1">
            <a:schemeClr val="accent1"/>
          </a:effectRef>
          <a:fontRef idx="minor">
            <a:schemeClr val="tx1"/>
          </a:fontRef>
        </p:style>
      </p:cxnSp>
      <p:sp>
        <p:nvSpPr>
          <p:cNvPr id="12" name="Title Placeholder 1"/>
          <p:cNvSpPr>
            <a:spLocks noGrp="1"/>
          </p:cNvSpPr>
          <p:nvPr>
            <p:ph type="title"/>
          </p:nvPr>
        </p:nvSpPr>
        <p:spPr>
          <a:xfrm>
            <a:off x="4816929" y="164353"/>
            <a:ext cx="4065600" cy="769472"/>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2128521705"/>
      </p:ext>
    </p:extLst>
  </p:cSld>
  <p:clrMap bg1="lt1" tx1="dk1" bg2="lt2" tx2="dk2" accent1="accent1" accent2="accent2" accent3="accent3" accent4="accent4" accent5="accent5" accent6="accent6" hlink="hlink" folHlink="folHlink"/>
  <p:sldLayoutIdLst>
    <p:sldLayoutId id="2147493479" r:id="rId1"/>
    <p:sldLayoutId id="2147493480" r:id="rId2"/>
    <p:sldLayoutId id="2147493481" r:id="rId3"/>
  </p:sldLayoutIdLst>
  <p:hf hdr="0"/>
  <p:txStyles>
    <p:titleStyle>
      <a:lvl1pPr algn="l" defTabSz="457200" rtl="0" eaLnBrk="1" latinLnBrk="0" hangingPunct="1">
        <a:spcBef>
          <a:spcPct val="0"/>
        </a:spcBef>
        <a:buNone/>
        <a:defRPr sz="1800" b="1"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kern="1200">
          <a:solidFill>
            <a:schemeClr val="accent6">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200" kern="1200">
          <a:solidFill>
            <a:schemeClr val="accent6">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accent6">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accent6">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accent6">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514349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descr="Old_Well.png"/>
          <p:cNvPicPr>
            <a:picLocks noChangeAspect="1"/>
          </p:cNvPicPr>
          <p:nvPr userDrawn="1"/>
        </p:nvPicPr>
        <p:blipFill>
          <a:blip r:embed="rId4">
            <a:alphaModFix amt="20000"/>
            <a:extLst>
              <a:ext uri="{28A0092B-C50C-407E-A947-70E740481C1C}">
                <a14:useLocalDpi xmlns:a14="http://schemas.microsoft.com/office/drawing/2010/main" val="0"/>
              </a:ext>
            </a:extLst>
          </a:blip>
          <a:stretch>
            <a:fillRect/>
          </a:stretch>
        </p:blipFill>
        <p:spPr>
          <a:xfrm>
            <a:off x="2816412" y="388752"/>
            <a:ext cx="3511176" cy="4365996"/>
          </a:xfrm>
          <a:prstGeom prst="rect">
            <a:avLst/>
          </a:prstGeom>
        </p:spPr>
      </p:pic>
      <p:sp>
        <p:nvSpPr>
          <p:cNvPr id="9" name="Rectangle 8"/>
          <p:cNvSpPr/>
          <p:nvPr userDrawn="1"/>
        </p:nvSpPr>
        <p:spPr>
          <a:xfrm>
            <a:off x="0" y="1903132"/>
            <a:ext cx="9144000" cy="133723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38465263"/>
      </p:ext>
    </p:extLst>
  </p:cSld>
  <p:clrMap bg1="lt1" tx1="dk1" bg2="lt2" tx2="dk2" accent1="accent1" accent2="accent2" accent3="accent3" accent4="accent4" accent5="accent5" accent6="accent6" hlink="hlink" folHlink="folHlink"/>
  <p:sldLayoutIdLst>
    <p:sldLayoutId id="2147493483" r:id="rId1"/>
    <p:sldLayoutId id="2147493484" r:id="rId2"/>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IRBIS Updates for Reviewer Worksheets and Personnel Changes</a:t>
            </a:r>
          </a:p>
        </p:txBody>
      </p:sp>
    </p:spTree>
    <p:extLst>
      <p:ext uri="{BB962C8B-B14F-4D97-AF65-F5344CB8AC3E}">
        <p14:creationId xmlns:p14="http://schemas.microsoft.com/office/powerpoint/2010/main" val="1813571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br>
              <a:rPr lang="en-US" dirty="0"/>
            </a:br>
            <a:endParaRPr lang="en-US" dirty="0"/>
          </a:p>
        </p:txBody>
      </p:sp>
      <p:sp>
        <p:nvSpPr>
          <p:cNvPr id="5" name="TextBox 4">
            <a:extLst>
              <a:ext uri="{FF2B5EF4-FFF2-40B4-BE49-F238E27FC236}">
                <a16:creationId xmlns:a16="http://schemas.microsoft.com/office/drawing/2014/main" id="{55F87E26-ADAF-440F-8AAF-45073FF0CF77}"/>
              </a:ext>
            </a:extLst>
          </p:cNvPr>
          <p:cNvSpPr txBox="1"/>
          <p:nvPr/>
        </p:nvSpPr>
        <p:spPr>
          <a:xfrm>
            <a:off x="429651" y="328940"/>
            <a:ext cx="7766997" cy="307777"/>
          </a:xfrm>
          <a:prstGeom prst="rect">
            <a:avLst/>
          </a:prstGeom>
          <a:solidFill>
            <a:schemeClr val="accent1">
              <a:lumMod val="40000"/>
              <a:lumOff val="60000"/>
            </a:schemeClr>
          </a:solidFill>
          <a:ln>
            <a:solidFill>
              <a:schemeClr val="accent1">
                <a:lumMod val="60000"/>
                <a:lumOff val="40000"/>
              </a:schemeClr>
            </a:solidFill>
          </a:ln>
        </p:spPr>
        <p:txBody>
          <a:bodyPr wrap="square" rtlCol="0">
            <a:spAutoFit/>
          </a:bodyPr>
          <a:lstStyle/>
          <a:p>
            <a:r>
              <a:rPr lang="en-US" sz="1400" dirty="0">
                <a:solidFill>
                  <a:schemeClr val="tx2">
                    <a:lumMod val="75000"/>
                    <a:lumOff val="25000"/>
                  </a:schemeClr>
                </a:solidFill>
              </a:rPr>
              <a:t>Or you may notice the changes embedded in the personnel section:</a:t>
            </a:r>
          </a:p>
        </p:txBody>
      </p:sp>
      <p:pic>
        <p:nvPicPr>
          <p:cNvPr id="4" name="Picture 3">
            <a:extLst>
              <a:ext uri="{FF2B5EF4-FFF2-40B4-BE49-F238E27FC236}">
                <a16:creationId xmlns:a16="http://schemas.microsoft.com/office/drawing/2014/main" id="{9481F266-F3BA-48A3-86B9-0771653614F9}"/>
              </a:ext>
            </a:extLst>
          </p:cNvPr>
          <p:cNvPicPr>
            <a:picLocks noChangeAspect="1"/>
          </p:cNvPicPr>
          <p:nvPr/>
        </p:nvPicPr>
        <p:blipFill>
          <a:blip r:embed="rId2"/>
          <a:stretch>
            <a:fillRect/>
          </a:stretch>
        </p:blipFill>
        <p:spPr>
          <a:xfrm>
            <a:off x="457878" y="1489902"/>
            <a:ext cx="7870148" cy="2163696"/>
          </a:xfrm>
          <a:prstGeom prst="rect">
            <a:avLst/>
          </a:prstGeom>
        </p:spPr>
      </p:pic>
    </p:spTree>
    <p:extLst>
      <p:ext uri="{BB962C8B-B14F-4D97-AF65-F5344CB8AC3E}">
        <p14:creationId xmlns:p14="http://schemas.microsoft.com/office/powerpoint/2010/main" val="3772148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63E268E-DA18-874E-8CBA-6F80F366F288}" type="slidenum">
              <a:rPr lang="en-US" smtClean="0"/>
              <a:pPr/>
              <a:t>11</a:t>
            </a:fld>
            <a:endParaRPr lang="en-US" dirty="0"/>
          </a:p>
        </p:txBody>
      </p:sp>
      <p:sp>
        <p:nvSpPr>
          <p:cNvPr id="5" name="Footer Placeholder 4"/>
          <p:cNvSpPr>
            <a:spLocks noGrp="1"/>
          </p:cNvSpPr>
          <p:nvPr>
            <p:ph type="ftr" sz="quarter" idx="11"/>
          </p:nvPr>
        </p:nvSpPr>
        <p:spPr/>
        <p:txBody>
          <a:bodyPr/>
          <a:lstStyle/>
          <a:p>
            <a:r>
              <a:rPr lang="en-US" dirty="0"/>
              <a:t>IRBIS Updates: Reviewer Worksheets &amp; Personnel Changes </a:t>
            </a:r>
          </a:p>
        </p:txBody>
      </p:sp>
      <p:sp>
        <p:nvSpPr>
          <p:cNvPr id="11" name="Content Placeholder 10">
            <a:extLst>
              <a:ext uri="{FF2B5EF4-FFF2-40B4-BE49-F238E27FC236}">
                <a16:creationId xmlns:a16="http://schemas.microsoft.com/office/drawing/2014/main" id="{FFAFB452-6995-41F9-9B20-D80174114456}"/>
              </a:ext>
            </a:extLst>
          </p:cNvPr>
          <p:cNvSpPr>
            <a:spLocks noGrp="1"/>
          </p:cNvSpPr>
          <p:nvPr>
            <p:ph idx="1"/>
          </p:nvPr>
        </p:nvSpPr>
        <p:spPr>
          <a:xfrm>
            <a:off x="115245" y="1102936"/>
            <a:ext cx="8500854" cy="3239374"/>
          </a:xfrm>
          <a:solidFill>
            <a:schemeClr val="bg1"/>
          </a:solidFill>
        </p:spPr>
        <p:txBody>
          <a:bodyPr>
            <a:normAutofit fontScale="92500" lnSpcReduction="10000"/>
          </a:bodyPr>
          <a:lstStyle/>
          <a:p>
            <a:pPr marL="0" indent="0">
              <a:buNone/>
            </a:pPr>
            <a:r>
              <a:rPr lang="en-US" dirty="0">
                <a:solidFill>
                  <a:schemeClr val="tx2">
                    <a:lumMod val="75000"/>
                    <a:lumOff val="25000"/>
                  </a:schemeClr>
                </a:solidFill>
              </a:rPr>
              <a:t>We have a new Personnel Modification which allows us to process simple personnel changes outside of the regular pipeline. This alleviates the delay that accompanies review of modifications and renewals. Most personnel changes can be processed within a day or so.</a:t>
            </a:r>
          </a:p>
          <a:p>
            <a:pPr marL="0" indent="0">
              <a:buNone/>
            </a:pPr>
            <a:r>
              <a:rPr lang="en-US" dirty="0">
                <a:solidFill>
                  <a:schemeClr val="tx2">
                    <a:lumMod val="75000"/>
                    <a:lumOff val="25000"/>
                  </a:schemeClr>
                </a:solidFill>
              </a:rPr>
              <a:t>If there is training or COI missing for new personnel, this will be addressed in the Personnel Modification submission. </a:t>
            </a:r>
          </a:p>
          <a:p>
            <a:pPr marL="0" indent="0">
              <a:buNone/>
            </a:pPr>
            <a:r>
              <a:rPr lang="en-US" dirty="0">
                <a:solidFill>
                  <a:schemeClr val="tx2">
                    <a:lumMod val="75000"/>
                    <a:lumOff val="25000"/>
                  </a:schemeClr>
                </a:solidFill>
              </a:rPr>
              <a:t>You should continue to review the training and COI disclosures for current personnel.</a:t>
            </a:r>
          </a:p>
        </p:txBody>
      </p:sp>
    </p:spTree>
    <p:extLst>
      <p:ext uri="{BB962C8B-B14F-4D97-AF65-F5344CB8AC3E}">
        <p14:creationId xmlns:p14="http://schemas.microsoft.com/office/powerpoint/2010/main" val="824461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lumMod val="75000"/>
                    <a:lumOff val="25000"/>
                  </a:schemeClr>
                </a:solidFill>
              </a:rPr>
              <a:t>Personnel changes are no longer described on Modifications and Renewals:</a:t>
            </a:r>
          </a:p>
        </p:txBody>
      </p:sp>
      <p:sp>
        <p:nvSpPr>
          <p:cNvPr id="4" name="Slide Number Placeholder 3"/>
          <p:cNvSpPr>
            <a:spLocks noGrp="1"/>
          </p:cNvSpPr>
          <p:nvPr>
            <p:ph type="sldNum" sz="quarter" idx="12"/>
          </p:nvPr>
        </p:nvSpPr>
        <p:spPr/>
        <p:txBody>
          <a:bodyPr/>
          <a:lstStyle/>
          <a:p>
            <a:fld id="{263E268E-DA18-874E-8CBA-6F80F366F288}" type="slidenum">
              <a:rPr lang="en-US" smtClean="0"/>
              <a:t>12</a:t>
            </a:fld>
            <a:endParaRPr lang="en-US" dirty="0"/>
          </a:p>
        </p:txBody>
      </p:sp>
      <p:sp>
        <p:nvSpPr>
          <p:cNvPr id="5" name="Footer Placeholder 4"/>
          <p:cNvSpPr>
            <a:spLocks noGrp="1"/>
          </p:cNvSpPr>
          <p:nvPr>
            <p:ph type="ftr" sz="quarter" idx="11"/>
          </p:nvPr>
        </p:nvSpPr>
        <p:spPr/>
        <p:txBody>
          <a:bodyPr/>
          <a:lstStyle/>
          <a:p>
            <a:r>
              <a:rPr lang="en-US" dirty="0"/>
              <a:t>IRBIS Updates: Reviewer Worksheets &amp; Personnel Changes </a:t>
            </a:r>
          </a:p>
        </p:txBody>
      </p:sp>
      <p:pic>
        <p:nvPicPr>
          <p:cNvPr id="6" name="Picture 5">
            <a:extLst>
              <a:ext uri="{FF2B5EF4-FFF2-40B4-BE49-F238E27FC236}">
                <a16:creationId xmlns:a16="http://schemas.microsoft.com/office/drawing/2014/main" id="{4C43D58A-9F02-45D6-A733-A64B297E1F7A}"/>
              </a:ext>
            </a:extLst>
          </p:cNvPr>
          <p:cNvPicPr>
            <a:picLocks noChangeAspect="1"/>
          </p:cNvPicPr>
          <p:nvPr/>
        </p:nvPicPr>
        <p:blipFill>
          <a:blip r:embed="rId2"/>
          <a:stretch>
            <a:fillRect/>
          </a:stretch>
        </p:blipFill>
        <p:spPr>
          <a:xfrm>
            <a:off x="161023" y="1057925"/>
            <a:ext cx="4221244" cy="1334014"/>
          </a:xfrm>
          <a:prstGeom prst="rect">
            <a:avLst/>
          </a:prstGeom>
        </p:spPr>
      </p:pic>
      <p:pic>
        <p:nvPicPr>
          <p:cNvPr id="7" name="Picture 6">
            <a:extLst>
              <a:ext uri="{FF2B5EF4-FFF2-40B4-BE49-F238E27FC236}">
                <a16:creationId xmlns:a16="http://schemas.microsoft.com/office/drawing/2014/main" id="{F1B7EAE9-A071-4A58-8855-981F4CECF0D4}"/>
              </a:ext>
            </a:extLst>
          </p:cNvPr>
          <p:cNvPicPr>
            <a:picLocks noChangeAspect="1"/>
          </p:cNvPicPr>
          <p:nvPr/>
        </p:nvPicPr>
        <p:blipFill>
          <a:blip r:embed="rId3"/>
          <a:stretch>
            <a:fillRect/>
          </a:stretch>
        </p:blipFill>
        <p:spPr>
          <a:xfrm>
            <a:off x="4411744" y="2071428"/>
            <a:ext cx="4697899" cy="1792725"/>
          </a:xfrm>
          <a:prstGeom prst="rect">
            <a:avLst/>
          </a:prstGeom>
        </p:spPr>
      </p:pic>
      <p:sp>
        <p:nvSpPr>
          <p:cNvPr id="9" name="TextBox 8">
            <a:extLst>
              <a:ext uri="{FF2B5EF4-FFF2-40B4-BE49-F238E27FC236}">
                <a16:creationId xmlns:a16="http://schemas.microsoft.com/office/drawing/2014/main" id="{8F0FBA2D-9278-4A12-AAB5-28BA8F399F55}"/>
              </a:ext>
            </a:extLst>
          </p:cNvPr>
          <p:cNvSpPr txBox="1"/>
          <p:nvPr/>
        </p:nvSpPr>
        <p:spPr>
          <a:xfrm>
            <a:off x="263523" y="3082565"/>
            <a:ext cx="4016245" cy="1477328"/>
          </a:xfrm>
          <a:prstGeom prst="rect">
            <a:avLst/>
          </a:prstGeom>
          <a:noFill/>
        </p:spPr>
        <p:txBody>
          <a:bodyPr wrap="square" rtlCol="0">
            <a:spAutoFit/>
          </a:bodyPr>
          <a:lstStyle/>
          <a:p>
            <a:r>
              <a:rPr lang="en-US" dirty="0"/>
              <a:t>In the investigator view of the Renewal, there is no longer a place to describe personnel changes since those changes are outlined in the separate submission.</a:t>
            </a:r>
          </a:p>
        </p:txBody>
      </p:sp>
      <p:sp>
        <p:nvSpPr>
          <p:cNvPr id="11" name="Rectangle: Rounded Corners 10">
            <a:extLst>
              <a:ext uri="{FF2B5EF4-FFF2-40B4-BE49-F238E27FC236}">
                <a16:creationId xmlns:a16="http://schemas.microsoft.com/office/drawing/2014/main" id="{225D83D6-36C3-447A-824C-5C48F138A0E2}"/>
              </a:ext>
            </a:extLst>
          </p:cNvPr>
          <p:cNvSpPr/>
          <p:nvPr/>
        </p:nvSpPr>
        <p:spPr>
          <a:xfrm>
            <a:off x="113123" y="1796454"/>
            <a:ext cx="1932494" cy="390565"/>
          </a:xfrm>
          <a:prstGeom prst="roundRect">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Arrow: Right 11">
            <a:extLst>
              <a:ext uri="{FF2B5EF4-FFF2-40B4-BE49-F238E27FC236}">
                <a16:creationId xmlns:a16="http://schemas.microsoft.com/office/drawing/2014/main" id="{A50CF2BF-ECA4-47A0-922D-1AAC8115E09A}"/>
              </a:ext>
            </a:extLst>
          </p:cNvPr>
          <p:cNvSpPr/>
          <p:nvPr/>
        </p:nvSpPr>
        <p:spPr>
          <a:xfrm>
            <a:off x="3385910" y="2967790"/>
            <a:ext cx="1184403" cy="16025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52325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629" y="1713470"/>
            <a:ext cx="7524750" cy="2143682"/>
          </a:xfrm>
        </p:spPr>
        <p:txBody>
          <a:bodyPr>
            <a:normAutofit/>
          </a:bodyPr>
          <a:lstStyle/>
          <a:p>
            <a:pPr marL="0" marR="0" algn="ctr">
              <a:spcBef>
                <a:spcPts val="3000"/>
              </a:spcBef>
              <a:spcAft>
                <a:spcPts val="1200"/>
              </a:spcAft>
            </a:pPr>
            <a:r>
              <a:rPr lang="en-US" b="1" dirty="0"/>
              <a:t>For any questions with IRBIS changes, please contact us!</a:t>
            </a:r>
            <a:br>
              <a:rPr lang="en-US" b="1" dirty="0"/>
            </a:br>
            <a:br>
              <a:rPr lang="en-US" b="1" dirty="0"/>
            </a:br>
            <a:r>
              <a:rPr lang="en-US" b="1" dirty="0"/>
              <a:t>irbis@unc.edu</a:t>
            </a:r>
            <a:br>
              <a:rPr lang="en-US" b="1" dirty="0"/>
            </a:br>
            <a:endParaRPr lang="en-US" b="1" dirty="0"/>
          </a:p>
        </p:txBody>
      </p:sp>
      <p:pic>
        <p:nvPicPr>
          <p:cNvPr id="11266" name="Picture 2" descr="Question mark on green pastel background"/>
          <p:cNvPicPr>
            <a:picLocks noChangeAspect="1" noChangeArrowheads="1"/>
          </p:cNvPicPr>
          <p:nvPr/>
        </p:nvPicPr>
        <p:blipFill>
          <a:blip r:embed="rId2"/>
          <a:srcRect/>
          <a:stretch/>
        </p:blipFill>
        <p:spPr bwMode="auto">
          <a:xfrm>
            <a:off x="3822357" y="553779"/>
            <a:ext cx="12192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1061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0338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4BFE4-FD42-419D-989A-1EEC8AB9C9DC}"/>
              </a:ext>
            </a:extLst>
          </p:cNvPr>
          <p:cNvSpPr>
            <a:spLocks noGrp="1"/>
          </p:cNvSpPr>
          <p:nvPr>
            <p:ph type="title"/>
          </p:nvPr>
        </p:nvSpPr>
        <p:spPr/>
        <p:txBody>
          <a:bodyPr>
            <a:normAutofit/>
          </a:bodyPr>
          <a:lstStyle/>
          <a:p>
            <a:r>
              <a:rPr lang="en-US" sz="2800" dirty="0"/>
              <a:t>Dr. Belmont’s Rules </a:t>
            </a:r>
          </a:p>
        </p:txBody>
      </p:sp>
      <p:sp>
        <p:nvSpPr>
          <p:cNvPr id="3" name="Content Placeholder 2">
            <a:extLst>
              <a:ext uri="{FF2B5EF4-FFF2-40B4-BE49-F238E27FC236}">
                <a16:creationId xmlns:a16="http://schemas.microsoft.com/office/drawing/2014/main" id="{D960EEA9-B4DD-4560-99F4-65379FA78A9A}"/>
              </a:ext>
            </a:extLst>
          </p:cNvPr>
          <p:cNvSpPr>
            <a:spLocks noGrp="1"/>
          </p:cNvSpPr>
          <p:nvPr>
            <p:ph idx="1"/>
          </p:nvPr>
        </p:nvSpPr>
        <p:spPr>
          <a:xfrm>
            <a:off x="263526" y="997528"/>
            <a:ext cx="8619003" cy="3769736"/>
          </a:xfrm>
        </p:spPr>
        <p:txBody>
          <a:bodyPr>
            <a:normAutofit fontScale="32500" lnSpcReduction="20000"/>
          </a:bodyPr>
          <a:lstStyle/>
          <a:p>
            <a:pPr>
              <a:lnSpc>
                <a:spcPct val="107000"/>
              </a:lnSpc>
              <a:spcBef>
                <a:spcPts val="0"/>
              </a:spcBef>
              <a:buFont typeface="Wingdings" panose="05000000000000000000" pitchFamily="2" charset="2"/>
              <a:buChar char="Ø"/>
            </a:pPr>
            <a:r>
              <a:rPr lang="en-US" sz="5500" dirty="0">
                <a:solidFill>
                  <a:schemeClr val="tx2"/>
                </a:solidFill>
              </a:rPr>
              <a:t> Document, document, document  (If you don’t say it, it did not happen!)</a:t>
            </a:r>
          </a:p>
          <a:p>
            <a:pPr marL="400050" lvl="1" indent="0">
              <a:lnSpc>
                <a:spcPct val="107000"/>
              </a:lnSpc>
              <a:spcBef>
                <a:spcPts val="0"/>
              </a:spcBef>
              <a:buNone/>
            </a:pPr>
            <a:endParaRPr lang="en-US" sz="5500" b="1" dirty="0">
              <a:solidFill>
                <a:srgbClr val="FF0000"/>
              </a:solidFill>
            </a:endParaRPr>
          </a:p>
          <a:p>
            <a:pPr marL="400050" lvl="1" indent="0">
              <a:lnSpc>
                <a:spcPct val="107000"/>
              </a:lnSpc>
              <a:spcBef>
                <a:spcPts val="0"/>
              </a:spcBef>
              <a:buNone/>
            </a:pPr>
            <a:r>
              <a:rPr lang="en-US" sz="5500" b="1" dirty="0">
                <a:solidFill>
                  <a:srgbClr val="FF0000"/>
                </a:solidFill>
              </a:rPr>
              <a:t>Remember the BIG 5:</a:t>
            </a:r>
          </a:p>
          <a:p>
            <a:pPr marL="1714500" lvl="2" indent="-914400">
              <a:lnSpc>
                <a:spcPct val="107000"/>
              </a:lnSpc>
              <a:spcBef>
                <a:spcPts val="0"/>
              </a:spcBef>
              <a:buFont typeface="+mj-lt"/>
              <a:buAutoNum type="arabicPeriod"/>
            </a:pPr>
            <a:r>
              <a:rPr lang="en-US" sz="5500" dirty="0">
                <a:solidFill>
                  <a:schemeClr val="tx2"/>
                </a:solidFill>
              </a:rPr>
              <a:t>Study changes are justified (if applicable).</a:t>
            </a:r>
          </a:p>
          <a:p>
            <a:pPr marL="1714500" lvl="2" indent="-914400">
              <a:lnSpc>
                <a:spcPct val="107000"/>
              </a:lnSpc>
              <a:spcBef>
                <a:spcPts val="0"/>
              </a:spcBef>
              <a:buFont typeface="+mj-lt"/>
              <a:buAutoNum type="arabicPeriod"/>
            </a:pPr>
            <a:r>
              <a:rPr lang="en-US" sz="5500" dirty="0">
                <a:solidFill>
                  <a:schemeClr val="tx2"/>
                </a:solidFill>
              </a:rPr>
              <a:t>COI is completed </a:t>
            </a:r>
            <a:r>
              <a:rPr lang="en-US" sz="4900" dirty="0">
                <a:solidFill>
                  <a:schemeClr val="tx2"/>
                </a:solidFill>
              </a:rPr>
              <a:t>(if applicable-new personnel in mods, all personnel for initials &amp; renewals)</a:t>
            </a:r>
          </a:p>
          <a:p>
            <a:pPr marL="1714500" lvl="2" indent="-914400">
              <a:lnSpc>
                <a:spcPct val="107000"/>
              </a:lnSpc>
              <a:spcBef>
                <a:spcPts val="0"/>
              </a:spcBef>
              <a:buFont typeface="+mj-lt"/>
              <a:buAutoNum type="arabicPeriod"/>
            </a:pPr>
            <a:r>
              <a:rPr lang="en-US" sz="5500" dirty="0">
                <a:solidFill>
                  <a:schemeClr val="tx2"/>
                </a:solidFill>
              </a:rPr>
              <a:t>Findings are justified.</a:t>
            </a:r>
          </a:p>
          <a:p>
            <a:pPr marL="1714500" lvl="2" indent="-914400">
              <a:lnSpc>
                <a:spcPct val="107000"/>
              </a:lnSpc>
              <a:spcBef>
                <a:spcPts val="0"/>
              </a:spcBef>
              <a:buFont typeface="+mj-lt"/>
              <a:buAutoNum type="arabicPeriod"/>
            </a:pPr>
            <a:r>
              <a:rPr lang="en-US" sz="5500" dirty="0">
                <a:solidFill>
                  <a:schemeClr val="tx2"/>
                </a:solidFill>
              </a:rPr>
              <a:t>Specify why minor findings are justified, i.e., the risk are greater than minimal &amp; there is a benefit to the minor.</a:t>
            </a:r>
          </a:p>
          <a:p>
            <a:pPr marL="1714500" lvl="2" indent="-914400">
              <a:lnSpc>
                <a:spcPct val="107000"/>
              </a:lnSpc>
              <a:spcBef>
                <a:spcPts val="0"/>
              </a:spcBef>
              <a:buFont typeface="+mj-lt"/>
              <a:buAutoNum type="arabicPeriod"/>
            </a:pPr>
            <a:r>
              <a:rPr lang="en-US" sz="5500" dirty="0">
                <a:solidFill>
                  <a:schemeClr val="tx2"/>
                </a:solidFill>
              </a:rPr>
              <a:t>111 criteria is met </a:t>
            </a:r>
          </a:p>
          <a:p>
            <a:pPr marR="0" lvl="0">
              <a:lnSpc>
                <a:spcPct val="107000"/>
              </a:lnSpc>
              <a:spcBef>
                <a:spcPts val="0"/>
              </a:spcBef>
              <a:spcAft>
                <a:spcPts val="0"/>
              </a:spcAft>
              <a:buFont typeface="Wingdings" panose="05000000000000000000" pitchFamily="2" charset="2"/>
              <a:buChar char="Ø"/>
            </a:pPr>
            <a:r>
              <a:rPr lang="en-US" sz="5500" dirty="0">
                <a:solidFill>
                  <a:schemeClr val="tx2"/>
                </a:solidFill>
              </a:rPr>
              <a:t>Upload to IRBIS</a:t>
            </a:r>
          </a:p>
          <a:p>
            <a:pPr marR="0" lvl="0">
              <a:lnSpc>
                <a:spcPct val="107000"/>
              </a:lnSpc>
              <a:spcBef>
                <a:spcPts val="0"/>
              </a:spcBef>
              <a:spcAft>
                <a:spcPts val="0"/>
              </a:spcAft>
              <a:buFont typeface="Wingdings" panose="05000000000000000000" pitchFamily="2" charset="2"/>
              <a:buChar char="Ø"/>
            </a:pPr>
            <a:r>
              <a:rPr lang="en-US" sz="5500" dirty="0">
                <a:solidFill>
                  <a:schemeClr val="tx2"/>
                </a:solidFill>
              </a:rPr>
              <a:t>Documentation for minutes, auditors &amp; AAHRPP Site Visitors</a:t>
            </a:r>
          </a:p>
          <a:p>
            <a:pPr marR="0" lvl="0">
              <a:lnSpc>
                <a:spcPct val="107000"/>
              </a:lnSpc>
              <a:spcBef>
                <a:spcPts val="0"/>
              </a:spcBef>
              <a:spcAft>
                <a:spcPts val="0"/>
              </a:spcAft>
              <a:buFont typeface="Wingdings" panose="05000000000000000000" pitchFamily="2" charset="2"/>
              <a:buChar char="Ø"/>
            </a:pPr>
            <a:r>
              <a:rPr lang="en-US" sz="5500" dirty="0">
                <a:solidFill>
                  <a:schemeClr val="tx2"/>
                </a:solidFill>
              </a:rPr>
              <a:t>Happy auditors don’t go fishing</a:t>
            </a:r>
          </a:p>
          <a:p>
            <a:pPr marR="0" lvl="0">
              <a:lnSpc>
                <a:spcPct val="107000"/>
              </a:lnSpc>
              <a:spcBef>
                <a:spcPts val="0"/>
              </a:spcBef>
              <a:spcAft>
                <a:spcPts val="0"/>
              </a:spcAft>
              <a:buFont typeface="Wingdings" panose="05000000000000000000" pitchFamily="2" charset="2"/>
              <a:buChar char="Ø"/>
            </a:pPr>
            <a:r>
              <a:rPr lang="en-US" sz="5500" dirty="0">
                <a:solidFill>
                  <a:schemeClr val="tx2"/>
                </a:solidFill>
              </a:rPr>
              <a:t>AAHRPP Tip Sheet #3 (Documenting Discussions &amp; Decision on Research Studies &amp; Activities</a:t>
            </a:r>
            <a:endParaRPr lang="en-US" dirty="0">
              <a:solidFill>
                <a:schemeClr val="tx2"/>
              </a:solidFill>
            </a:endParaRPr>
          </a:p>
          <a:p>
            <a:pPr marR="0" lvl="0">
              <a:lnSpc>
                <a:spcPct val="107000"/>
              </a:lnSpc>
              <a:spcBef>
                <a:spcPts val="0"/>
              </a:spcBef>
              <a:spcAft>
                <a:spcPts val="0"/>
              </a:spcAft>
              <a:buFont typeface="Wingdings" panose="05000000000000000000" pitchFamily="2" charset="2"/>
              <a:buChar char="Ø"/>
            </a:pPr>
            <a:endParaRPr lang="en-US" dirty="0"/>
          </a:p>
          <a:p>
            <a:pPr marL="457200" marR="0" lvl="0" indent="-457200">
              <a:lnSpc>
                <a:spcPct val="107000"/>
              </a:lnSpc>
              <a:spcBef>
                <a:spcPts val="0"/>
              </a:spcBef>
              <a:spcAft>
                <a:spcPts val="0"/>
              </a:spcAft>
              <a:buFont typeface="+mj-lt"/>
              <a:buAutoNum type="arabicPeriod"/>
            </a:pPr>
            <a:endParaRPr lang="en-US" dirty="0"/>
          </a:p>
        </p:txBody>
      </p:sp>
      <p:sp>
        <p:nvSpPr>
          <p:cNvPr id="4" name="Slide Number Placeholder 3">
            <a:extLst>
              <a:ext uri="{FF2B5EF4-FFF2-40B4-BE49-F238E27FC236}">
                <a16:creationId xmlns:a16="http://schemas.microsoft.com/office/drawing/2014/main" id="{58542C4F-5712-4981-8A1E-C00AC4ABDB1E}"/>
              </a:ext>
            </a:extLst>
          </p:cNvPr>
          <p:cNvSpPr>
            <a:spLocks noGrp="1"/>
          </p:cNvSpPr>
          <p:nvPr>
            <p:ph type="sldNum" sz="quarter" idx="12"/>
          </p:nvPr>
        </p:nvSpPr>
        <p:spPr/>
        <p:txBody>
          <a:bodyPr/>
          <a:lstStyle/>
          <a:p>
            <a:fld id="{263E268E-DA18-874E-8CBA-6F80F366F288}" type="slidenum">
              <a:rPr lang="en-US" smtClean="0"/>
              <a:t>2</a:t>
            </a:fld>
            <a:endParaRPr lang="en-US" dirty="0"/>
          </a:p>
        </p:txBody>
      </p:sp>
      <p:sp>
        <p:nvSpPr>
          <p:cNvPr id="5" name="Footer Placeholder 4">
            <a:extLst>
              <a:ext uri="{FF2B5EF4-FFF2-40B4-BE49-F238E27FC236}">
                <a16:creationId xmlns:a16="http://schemas.microsoft.com/office/drawing/2014/main" id="{33EF188A-0FC4-4099-AE20-4D7FBEC42B37}"/>
              </a:ext>
            </a:extLst>
          </p:cNvPr>
          <p:cNvSpPr>
            <a:spLocks noGrp="1"/>
          </p:cNvSpPr>
          <p:nvPr>
            <p:ph type="ftr" sz="quarter" idx="11"/>
          </p:nvPr>
        </p:nvSpPr>
        <p:spPr/>
        <p:txBody>
          <a:bodyPr/>
          <a:lstStyle/>
          <a:p>
            <a:r>
              <a:rPr lang="en-US" dirty="0"/>
              <a:t>IRBIS Updates: Reviewer Worksheets &amp; Personnel Changes </a:t>
            </a:r>
          </a:p>
        </p:txBody>
      </p:sp>
    </p:spTree>
    <p:extLst>
      <p:ext uri="{BB962C8B-B14F-4D97-AF65-F5344CB8AC3E}">
        <p14:creationId xmlns:p14="http://schemas.microsoft.com/office/powerpoint/2010/main" val="521951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8248" y="1510899"/>
            <a:ext cx="8619004" cy="3497708"/>
          </a:xfrm>
        </p:spPr>
        <p:txBody>
          <a:bodyPr/>
          <a:lstStyle/>
          <a:p>
            <a:r>
              <a:rPr lang="en-US" sz="1800" dirty="0"/>
              <a:t>Beginning in June 2021, IRBIS will allow for committee members to upload their reviewer worksheets directly into IRBIS.</a:t>
            </a:r>
          </a:p>
          <a:p>
            <a:endParaRPr lang="en-US" sz="1800" dirty="0"/>
          </a:p>
          <a:p>
            <a:r>
              <a:rPr lang="en-US" sz="1800" dirty="0">
                <a:solidFill>
                  <a:srgbClr val="404040"/>
                </a:solidFill>
                <a:latin typeface="Arial" panose="020B0604020202020204" pitchFamily="34" charset="0"/>
                <a:ea typeface="Arial" panose="020B0604020202020204" pitchFamily="34" charset="0"/>
                <a:cs typeface="Times New Roman" panose="02020603050405020304" pitchFamily="18" charset="0"/>
              </a:rPr>
              <a:t>This means that you do not have to remember to email your worksheet to the admin or the analyst. With the ability for direct upload, it decreases the opportunity for the worksheet to be lost. </a:t>
            </a:r>
            <a:endParaRPr lang="en-US" sz="1200" dirty="0">
              <a:solidFill>
                <a:srgbClr val="404040"/>
              </a:solidFill>
              <a:latin typeface="Arial" panose="020B0604020202020204" pitchFamily="34" charset="0"/>
              <a:ea typeface="Arial" panose="020B0604020202020204" pitchFamily="34" charset="0"/>
              <a:cs typeface="Times New Roman" panose="02020603050405020304" pitchFamily="18" charset="0"/>
            </a:endParaRPr>
          </a:p>
          <a:p>
            <a:endParaRPr lang="en-US" sz="2000" dirty="0"/>
          </a:p>
        </p:txBody>
      </p:sp>
      <p:pic>
        <p:nvPicPr>
          <p:cNvPr id="5" name="Picture 4" descr="C:\Users\lbcowan\AppData\Local\Microsoft\Windows\Temporary Internet Files\Content.IE5\TAV2PMN6\MC900150473[1].wmf"/>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994074" y="375654"/>
            <a:ext cx="914400" cy="893763"/>
          </a:xfrm>
          <a:prstGeom prst="rect">
            <a:avLst/>
          </a:prstGeom>
          <a:noFill/>
          <a:ln>
            <a:noFill/>
          </a:ln>
        </p:spPr>
      </p:pic>
    </p:spTree>
    <p:extLst>
      <p:ext uri="{BB962C8B-B14F-4D97-AF65-F5344CB8AC3E}">
        <p14:creationId xmlns:p14="http://schemas.microsoft.com/office/powerpoint/2010/main" val="550974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629" y="326553"/>
            <a:ext cx="7524750" cy="3530599"/>
          </a:xfrm>
        </p:spPr>
        <p:txBody>
          <a:bodyPr/>
          <a:lstStyle/>
          <a:p>
            <a:pPr algn="ctr"/>
            <a:r>
              <a:rPr lang="en-US" dirty="0"/>
              <a:t>Changes to Reviewer Summary Screen</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3275" y="2708276"/>
            <a:ext cx="1453124" cy="1148876"/>
          </a:xfrm>
          <a:prstGeom prst="rect">
            <a:avLst/>
          </a:prstGeom>
        </p:spPr>
      </p:pic>
    </p:spTree>
    <p:extLst>
      <p:ext uri="{BB962C8B-B14F-4D97-AF65-F5344CB8AC3E}">
        <p14:creationId xmlns:p14="http://schemas.microsoft.com/office/powerpoint/2010/main" val="1917177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65" y="429611"/>
            <a:ext cx="7701284" cy="1097531"/>
          </a:xfrm>
        </p:spPr>
        <p:txBody>
          <a:bodyPr>
            <a:noAutofit/>
          </a:bodyPr>
          <a:lstStyle/>
          <a:p>
            <a:pPr>
              <a:spcBef>
                <a:spcPts val="1200"/>
              </a:spcBef>
              <a:spcAft>
                <a:spcPts val="1200"/>
              </a:spcAft>
            </a:pPr>
            <a:r>
              <a:rPr lang="en-US" sz="1800" dirty="0">
                <a:solidFill>
                  <a:schemeClr val="accent2">
                    <a:lumMod val="90000"/>
                    <a:lumOff val="10000"/>
                  </a:schemeClr>
                </a:solidFill>
              </a:rPr>
              <a:t>When you open the Reviewer Summary screen, there is now a button to upload your worksheet.</a:t>
            </a:r>
          </a:p>
        </p:txBody>
      </p:sp>
      <p:pic>
        <p:nvPicPr>
          <p:cNvPr id="7" name="Picture 6">
            <a:extLst>
              <a:ext uri="{FF2B5EF4-FFF2-40B4-BE49-F238E27FC236}">
                <a16:creationId xmlns:a16="http://schemas.microsoft.com/office/drawing/2014/main" id="{79C27B1C-2FC0-4FD4-863B-4CEB05A05994}"/>
              </a:ext>
            </a:extLst>
          </p:cNvPr>
          <p:cNvPicPr>
            <a:picLocks noChangeAspect="1"/>
          </p:cNvPicPr>
          <p:nvPr/>
        </p:nvPicPr>
        <p:blipFill>
          <a:blip r:embed="rId2"/>
          <a:stretch>
            <a:fillRect/>
          </a:stretch>
        </p:blipFill>
        <p:spPr>
          <a:xfrm>
            <a:off x="3308808" y="1392719"/>
            <a:ext cx="4870338" cy="3392561"/>
          </a:xfrm>
          <a:prstGeom prst="rect">
            <a:avLst/>
          </a:prstGeom>
          <a:ln>
            <a:solidFill>
              <a:schemeClr val="accent1"/>
            </a:solidFill>
          </a:ln>
        </p:spPr>
      </p:pic>
    </p:spTree>
    <p:extLst>
      <p:ext uri="{BB962C8B-B14F-4D97-AF65-F5344CB8AC3E}">
        <p14:creationId xmlns:p14="http://schemas.microsoft.com/office/powerpoint/2010/main" val="3946217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can navigate to the location on your computer:</a:t>
            </a:r>
          </a:p>
        </p:txBody>
      </p:sp>
      <p:sp>
        <p:nvSpPr>
          <p:cNvPr id="4" name="Slide Number Placeholder 3"/>
          <p:cNvSpPr>
            <a:spLocks noGrp="1"/>
          </p:cNvSpPr>
          <p:nvPr>
            <p:ph type="sldNum" sz="quarter" idx="12"/>
          </p:nvPr>
        </p:nvSpPr>
        <p:spPr/>
        <p:txBody>
          <a:bodyPr/>
          <a:lstStyle/>
          <a:p>
            <a:fld id="{263E268E-DA18-874E-8CBA-6F80F366F288}" type="slidenum">
              <a:rPr lang="en-US" smtClean="0"/>
              <a:t>6</a:t>
            </a:fld>
            <a:endParaRPr lang="en-US" dirty="0"/>
          </a:p>
        </p:txBody>
      </p:sp>
      <p:sp>
        <p:nvSpPr>
          <p:cNvPr id="5" name="Footer Placeholder 4"/>
          <p:cNvSpPr>
            <a:spLocks noGrp="1"/>
          </p:cNvSpPr>
          <p:nvPr>
            <p:ph type="ftr" sz="quarter" idx="11"/>
          </p:nvPr>
        </p:nvSpPr>
        <p:spPr/>
        <p:txBody>
          <a:bodyPr/>
          <a:lstStyle/>
          <a:p>
            <a:r>
              <a:rPr lang="en-US" dirty="0"/>
              <a:t>IRBIS Updates: Reviewer Worksheets &amp; Personnel Changes </a:t>
            </a:r>
          </a:p>
        </p:txBody>
      </p:sp>
      <p:pic>
        <p:nvPicPr>
          <p:cNvPr id="8" name="Picture 7">
            <a:extLst>
              <a:ext uri="{FF2B5EF4-FFF2-40B4-BE49-F238E27FC236}">
                <a16:creationId xmlns:a16="http://schemas.microsoft.com/office/drawing/2014/main" id="{57B268B3-8763-4BA8-93B4-984DEF55C5B2}"/>
              </a:ext>
            </a:extLst>
          </p:cNvPr>
          <p:cNvPicPr>
            <a:picLocks noChangeAspect="1"/>
          </p:cNvPicPr>
          <p:nvPr/>
        </p:nvPicPr>
        <p:blipFill>
          <a:blip r:embed="rId2"/>
          <a:stretch>
            <a:fillRect/>
          </a:stretch>
        </p:blipFill>
        <p:spPr>
          <a:xfrm>
            <a:off x="792038" y="1559726"/>
            <a:ext cx="7182852" cy="2581635"/>
          </a:xfrm>
          <a:prstGeom prst="rect">
            <a:avLst/>
          </a:prstGeom>
        </p:spPr>
      </p:pic>
    </p:spTree>
    <p:extLst>
      <p:ext uri="{BB962C8B-B14F-4D97-AF65-F5344CB8AC3E}">
        <p14:creationId xmlns:p14="http://schemas.microsoft.com/office/powerpoint/2010/main" val="1468670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DD9EAD0F-7A93-40B3-8BC7-E4C7284A8844}"/>
              </a:ext>
            </a:extLst>
          </p:cNvPr>
          <p:cNvSpPr>
            <a:spLocks noGrp="1"/>
          </p:cNvSpPr>
          <p:nvPr>
            <p:ph type="ctrTitle"/>
          </p:nvPr>
        </p:nvSpPr>
        <p:spPr>
          <a:xfrm>
            <a:off x="137317" y="419753"/>
            <a:ext cx="2484439" cy="2273441"/>
          </a:xfrm>
        </p:spPr>
        <p:txBody>
          <a:bodyPr>
            <a:noAutofit/>
          </a:bodyPr>
          <a:lstStyle/>
          <a:p>
            <a:r>
              <a:rPr lang="en-US" sz="1600" dirty="0"/>
              <a:t>You can check to ensure that your checklist has uploaded by scrolling to OHRE Attachments. The checklist will be there and time-stamped.</a:t>
            </a:r>
          </a:p>
        </p:txBody>
      </p:sp>
      <p:sp>
        <p:nvSpPr>
          <p:cNvPr id="15" name="TextBox 14">
            <a:extLst>
              <a:ext uri="{FF2B5EF4-FFF2-40B4-BE49-F238E27FC236}">
                <a16:creationId xmlns:a16="http://schemas.microsoft.com/office/drawing/2014/main" id="{42B6481F-4AC2-4FAD-BB19-1E8137A5AC93}"/>
              </a:ext>
            </a:extLst>
          </p:cNvPr>
          <p:cNvSpPr txBox="1"/>
          <p:nvPr/>
        </p:nvSpPr>
        <p:spPr>
          <a:xfrm>
            <a:off x="721519" y="3093244"/>
            <a:ext cx="1826419" cy="369332"/>
          </a:xfrm>
          <a:prstGeom prst="rect">
            <a:avLst/>
          </a:prstGeom>
          <a:noFill/>
        </p:spPr>
        <p:txBody>
          <a:bodyPr wrap="square" rtlCol="0">
            <a:spAutoFit/>
          </a:bodyPr>
          <a:lstStyle/>
          <a:p>
            <a:endParaRPr lang="en-US" dirty="0"/>
          </a:p>
        </p:txBody>
      </p:sp>
      <p:pic>
        <p:nvPicPr>
          <p:cNvPr id="3" name="Picture 2">
            <a:extLst>
              <a:ext uri="{FF2B5EF4-FFF2-40B4-BE49-F238E27FC236}">
                <a16:creationId xmlns:a16="http://schemas.microsoft.com/office/drawing/2014/main" id="{3663A88F-1610-448C-BCC9-0840D0B719D5}"/>
              </a:ext>
            </a:extLst>
          </p:cNvPr>
          <p:cNvPicPr>
            <a:picLocks noChangeAspect="1"/>
          </p:cNvPicPr>
          <p:nvPr/>
        </p:nvPicPr>
        <p:blipFill>
          <a:blip r:embed="rId2"/>
          <a:stretch>
            <a:fillRect/>
          </a:stretch>
        </p:blipFill>
        <p:spPr>
          <a:xfrm>
            <a:off x="838985" y="3033302"/>
            <a:ext cx="7466029" cy="1482376"/>
          </a:xfrm>
          <a:prstGeom prst="rect">
            <a:avLst/>
          </a:prstGeom>
        </p:spPr>
      </p:pic>
    </p:spTree>
    <p:extLst>
      <p:ext uri="{BB962C8B-B14F-4D97-AF65-F5344CB8AC3E}">
        <p14:creationId xmlns:p14="http://schemas.microsoft.com/office/powerpoint/2010/main" val="466600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629" y="326553"/>
            <a:ext cx="7524750" cy="3530599"/>
          </a:xfrm>
        </p:spPr>
        <p:txBody>
          <a:bodyPr/>
          <a:lstStyle/>
          <a:p>
            <a:pPr algn="ctr"/>
            <a:r>
              <a:rPr lang="en-US" dirty="0"/>
              <a:t>New Process for Personnel Changes</a:t>
            </a:r>
          </a:p>
        </p:txBody>
      </p:sp>
      <p:pic>
        <p:nvPicPr>
          <p:cNvPr id="3" name="Picture 2" descr="Target Audience with solid fill"/>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4147692" y="2708276"/>
            <a:ext cx="1148876" cy="1148876"/>
          </a:xfrm>
          <a:prstGeom prst="rect">
            <a:avLst/>
          </a:prstGeom>
        </p:spPr>
      </p:pic>
    </p:spTree>
    <p:extLst>
      <p:ext uri="{BB962C8B-B14F-4D97-AF65-F5344CB8AC3E}">
        <p14:creationId xmlns:p14="http://schemas.microsoft.com/office/powerpoint/2010/main" val="2104108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br>
              <a:rPr lang="en-US" dirty="0"/>
            </a:br>
            <a:endParaRPr lang="en-US" dirty="0"/>
          </a:p>
        </p:txBody>
      </p:sp>
      <p:sp>
        <p:nvSpPr>
          <p:cNvPr id="5" name="TextBox 4">
            <a:extLst>
              <a:ext uri="{FF2B5EF4-FFF2-40B4-BE49-F238E27FC236}">
                <a16:creationId xmlns:a16="http://schemas.microsoft.com/office/drawing/2014/main" id="{55F87E26-ADAF-440F-8AAF-45073FF0CF77}"/>
              </a:ext>
            </a:extLst>
          </p:cNvPr>
          <p:cNvSpPr txBox="1"/>
          <p:nvPr/>
        </p:nvSpPr>
        <p:spPr>
          <a:xfrm>
            <a:off x="429651" y="328940"/>
            <a:ext cx="7766997" cy="523220"/>
          </a:xfrm>
          <a:prstGeom prst="rect">
            <a:avLst/>
          </a:prstGeom>
          <a:solidFill>
            <a:schemeClr val="accent1">
              <a:lumMod val="40000"/>
              <a:lumOff val="60000"/>
            </a:schemeClr>
          </a:solidFill>
          <a:ln>
            <a:solidFill>
              <a:schemeClr val="accent1">
                <a:lumMod val="60000"/>
                <a:lumOff val="40000"/>
              </a:schemeClr>
            </a:solidFill>
          </a:ln>
        </p:spPr>
        <p:txBody>
          <a:bodyPr wrap="square" rtlCol="0">
            <a:spAutoFit/>
          </a:bodyPr>
          <a:lstStyle/>
          <a:p>
            <a:r>
              <a:rPr lang="en-US" sz="1400" dirty="0">
                <a:solidFill>
                  <a:schemeClr val="tx2">
                    <a:lumMod val="75000"/>
                    <a:lumOff val="25000"/>
                  </a:schemeClr>
                </a:solidFill>
              </a:rPr>
              <a:t>You may have noticed a recent update to modifications and renewals where personnel changes appear at the top of the review screen:</a:t>
            </a:r>
          </a:p>
        </p:txBody>
      </p:sp>
      <p:pic>
        <p:nvPicPr>
          <p:cNvPr id="7" name="Picture 6">
            <a:extLst>
              <a:ext uri="{FF2B5EF4-FFF2-40B4-BE49-F238E27FC236}">
                <a16:creationId xmlns:a16="http://schemas.microsoft.com/office/drawing/2014/main" id="{EB5316B5-2517-4517-B02B-0B1878863733}"/>
              </a:ext>
            </a:extLst>
          </p:cNvPr>
          <p:cNvPicPr>
            <a:picLocks noChangeAspect="1"/>
          </p:cNvPicPr>
          <p:nvPr/>
        </p:nvPicPr>
        <p:blipFill>
          <a:blip r:embed="rId2"/>
          <a:stretch>
            <a:fillRect/>
          </a:stretch>
        </p:blipFill>
        <p:spPr>
          <a:xfrm>
            <a:off x="355844" y="929035"/>
            <a:ext cx="6073354" cy="3690099"/>
          </a:xfrm>
          <a:prstGeom prst="rect">
            <a:avLst/>
          </a:prstGeom>
        </p:spPr>
      </p:pic>
    </p:spTree>
    <p:extLst>
      <p:ext uri="{BB962C8B-B14F-4D97-AF65-F5344CB8AC3E}">
        <p14:creationId xmlns:p14="http://schemas.microsoft.com/office/powerpoint/2010/main" val="318393826"/>
      </p:ext>
    </p:extLst>
  </p:cSld>
  <p:clrMapOvr>
    <a:masterClrMapping/>
  </p:clrMapOvr>
</p:sld>
</file>

<file path=ppt/theme/theme1.xml><?xml version="1.0" encoding="utf-8"?>
<a:theme xmlns:a="http://schemas.openxmlformats.org/drawingml/2006/main" name="Title Slide 1">
  <a:themeElements>
    <a:clrScheme name="UNC">
      <a:dk1>
        <a:srgbClr val="4B9CD3"/>
      </a:dk1>
      <a:lt1>
        <a:sysClr val="window" lastClr="FFFFFF"/>
      </a:lt1>
      <a:dk2>
        <a:srgbClr val="13294B"/>
      </a:dk2>
      <a:lt2>
        <a:srgbClr val="FFFFFF"/>
      </a:lt2>
      <a:accent1>
        <a:srgbClr val="4B9CD3"/>
      </a:accent1>
      <a:accent2>
        <a:srgbClr val="13294B"/>
      </a:accent2>
      <a:accent3>
        <a:srgbClr val="FFFFFF"/>
      </a:accent3>
      <a:accent4>
        <a:srgbClr val="007FA2"/>
      </a:accent4>
      <a:accent5>
        <a:srgbClr val="E1E1E1"/>
      </a:accent5>
      <a:accent6>
        <a:srgbClr val="767676"/>
      </a:accent6>
      <a:hlink>
        <a:srgbClr val="007FAE"/>
      </a:hlink>
      <a:folHlink>
        <a:srgbClr val="007FA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itle Slide 2">
  <a:themeElements>
    <a:clrScheme name="UNC">
      <a:dk1>
        <a:srgbClr val="4B9CD3"/>
      </a:dk1>
      <a:lt1>
        <a:sysClr val="window" lastClr="FFFFFF"/>
      </a:lt1>
      <a:dk2>
        <a:srgbClr val="13294B"/>
      </a:dk2>
      <a:lt2>
        <a:srgbClr val="FFFFFF"/>
      </a:lt2>
      <a:accent1>
        <a:srgbClr val="4B9CD3"/>
      </a:accent1>
      <a:accent2>
        <a:srgbClr val="13294B"/>
      </a:accent2>
      <a:accent3>
        <a:srgbClr val="FFFFFF"/>
      </a:accent3>
      <a:accent4>
        <a:srgbClr val="007FA2"/>
      </a:accent4>
      <a:accent5>
        <a:srgbClr val="E1E1E1"/>
      </a:accent5>
      <a:accent6>
        <a:srgbClr val="767676"/>
      </a:accent6>
      <a:hlink>
        <a:srgbClr val="007FAE"/>
      </a:hlink>
      <a:folHlink>
        <a:srgbClr val="007FA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Divider Slide 1">
  <a:themeElements>
    <a:clrScheme name="UNC">
      <a:dk1>
        <a:srgbClr val="4B9CD3"/>
      </a:dk1>
      <a:lt1>
        <a:sysClr val="window" lastClr="FFFFFF"/>
      </a:lt1>
      <a:dk2>
        <a:srgbClr val="13294B"/>
      </a:dk2>
      <a:lt2>
        <a:srgbClr val="FFFFFF"/>
      </a:lt2>
      <a:accent1>
        <a:srgbClr val="4B9CD3"/>
      </a:accent1>
      <a:accent2>
        <a:srgbClr val="13294B"/>
      </a:accent2>
      <a:accent3>
        <a:srgbClr val="FFFFFF"/>
      </a:accent3>
      <a:accent4>
        <a:srgbClr val="007FA2"/>
      </a:accent4>
      <a:accent5>
        <a:srgbClr val="E1E1E1"/>
      </a:accent5>
      <a:accent6>
        <a:srgbClr val="767676"/>
      </a:accent6>
      <a:hlink>
        <a:srgbClr val="007FAE"/>
      </a:hlink>
      <a:folHlink>
        <a:srgbClr val="007FA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Divider Slide 2">
  <a:themeElements>
    <a:clrScheme name="UNC">
      <a:dk1>
        <a:srgbClr val="4B9CD3"/>
      </a:dk1>
      <a:lt1>
        <a:sysClr val="window" lastClr="FFFFFF"/>
      </a:lt1>
      <a:dk2>
        <a:srgbClr val="13294B"/>
      </a:dk2>
      <a:lt2>
        <a:srgbClr val="FFFFFF"/>
      </a:lt2>
      <a:accent1>
        <a:srgbClr val="4B9CD3"/>
      </a:accent1>
      <a:accent2>
        <a:srgbClr val="13294B"/>
      </a:accent2>
      <a:accent3>
        <a:srgbClr val="FFFFFF"/>
      </a:accent3>
      <a:accent4>
        <a:srgbClr val="007FA2"/>
      </a:accent4>
      <a:accent5>
        <a:srgbClr val="E1E1E1"/>
      </a:accent5>
      <a:accent6>
        <a:srgbClr val="767676"/>
      </a:accent6>
      <a:hlink>
        <a:srgbClr val="007FAE"/>
      </a:hlink>
      <a:folHlink>
        <a:srgbClr val="007FA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Split Text">
  <a:themeElements>
    <a:clrScheme name="UNC">
      <a:dk1>
        <a:srgbClr val="4B9CD3"/>
      </a:dk1>
      <a:lt1>
        <a:sysClr val="window" lastClr="FFFFFF"/>
      </a:lt1>
      <a:dk2>
        <a:srgbClr val="13294B"/>
      </a:dk2>
      <a:lt2>
        <a:srgbClr val="FFFFFF"/>
      </a:lt2>
      <a:accent1>
        <a:srgbClr val="4B9CD3"/>
      </a:accent1>
      <a:accent2>
        <a:srgbClr val="13294B"/>
      </a:accent2>
      <a:accent3>
        <a:srgbClr val="FFFFFF"/>
      </a:accent3>
      <a:accent4>
        <a:srgbClr val="007FA2"/>
      </a:accent4>
      <a:accent5>
        <a:srgbClr val="E1E1E1"/>
      </a:accent5>
      <a:accent6>
        <a:srgbClr val="767676"/>
      </a:accent6>
      <a:hlink>
        <a:srgbClr val="007FAE"/>
      </a:hlink>
      <a:folHlink>
        <a:srgbClr val="007FA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Text">
  <a:themeElements>
    <a:clrScheme name="UNC">
      <a:dk1>
        <a:srgbClr val="4B9CD3"/>
      </a:dk1>
      <a:lt1>
        <a:sysClr val="window" lastClr="FFFFFF"/>
      </a:lt1>
      <a:dk2>
        <a:srgbClr val="13294B"/>
      </a:dk2>
      <a:lt2>
        <a:srgbClr val="FFFFFF"/>
      </a:lt2>
      <a:accent1>
        <a:srgbClr val="4B9CD3"/>
      </a:accent1>
      <a:accent2>
        <a:srgbClr val="13294B"/>
      </a:accent2>
      <a:accent3>
        <a:srgbClr val="FFFFFF"/>
      </a:accent3>
      <a:accent4>
        <a:srgbClr val="007FA2"/>
      </a:accent4>
      <a:accent5>
        <a:srgbClr val="E1E1E1"/>
      </a:accent5>
      <a:accent6>
        <a:srgbClr val="767676"/>
      </a:accent6>
      <a:hlink>
        <a:srgbClr val="007FAE"/>
      </a:hlink>
      <a:folHlink>
        <a:srgbClr val="007FA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Text / Image">
  <a:themeElements>
    <a:clrScheme name="UNC">
      <a:dk1>
        <a:srgbClr val="4B9CD3"/>
      </a:dk1>
      <a:lt1>
        <a:sysClr val="window" lastClr="FFFFFF"/>
      </a:lt1>
      <a:dk2>
        <a:srgbClr val="13294B"/>
      </a:dk2>
      <a:lt2>
        <a:srgbClr val="FFFFFF"/>
      </a:lt2>
      <a:accent1>
        <a:srgbClr val="4B9CD3"/>
      </a:accent1>
      <a:accent2>
        <a:srgbClr val="13294B"/>
      </a:accent2>
      <a:accent3>
        <a:srgbClr val="FFFFFF"/>
      </a:accent3>
      <a:accent4>
        <a:srgbClr val="007FA2"/>
      </a:accent4>
      <a:accent5>
        <a:srgbClr val="E1E1E1"/>
      </a:accent5>
      <a:accent6>
        <a:srgbClr val="767676"/>
      </a:accent6>
      <a:hlink>
        <a:srgbClr val="007FAE"/>
      </a:hlink>
      <a:folHlink>
        <a:srgbClr val="007FA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Closing Slide">
  <a:themeElements>
    <a:clrScheme name="UNC">
      <a:dk1>
        <a:srgbClr val="4B9CD3"/>
      </a:dk1>
      <a:lt1>
        <a:sysClr val="window" lastClr="FFFFFF"/>
      </a:lt1>
      <a:dk2>
        <a:srgbClr val="13294B"/>
      </a:dk2>
      <a:lt2>
        <a:srgbClr val="FFFFFF"/>
      </a:lt2>
      <a:accent1>
        <a:srgbClr val="4B9CD3"/>
      </a:accent1>
      <a:accent2>
        <a:srgbClr val="13294B"/>
      </a:accent2>
      <a:accent3>
        <a:srgbClr val="FFFFFF"/>
      </a:accent3>
      <a:accent4>
        <a:srgbClr val="007FA2"/>
      </a:accent4>
      <a:accent5>
        <a:srgbClr val="E1E1E1"/>
      </a:accent5>
      <a:accent6>
        <a:srgbClr val="767676"/>
      </a:accent6>
      <a:hlink>
        <a:srgbClr val="007FAE"/>
      </a:hlink>
      <a:folHlink>
        <a:srgbClr val="007FA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6F2769-7194-4217-93D3-3AF3A4742282}">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schemas.microsoft.com/sharepoint/v3/fields"/>
    <ds:schemaRef ds:uri="http://www.w3.org/XML/1998/namespace"/>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E4214858-785C-42F7-BE66-6D0E79395FC8}">
  <ds:schemaRefs>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field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380</TotalTime>
  <Words>456</Words>
  <Application>Microsoft Office PowerPoint</Application>
  <PresentationFormat>On-screen Show (16:9)</PresentationFormat>
  <Paragraphs>40</Paragraphs>
  <Slides>14</Slides>
  <Notes>0</Notes>
  <HiddenSlides>0</HiddenSlides>
  <MMClips>0</MMClips>
  <ScaleCrop>false</ScaleCrop>
  <HeadingPairs>
    <vt:vector size="6" baseType="variant">
      <vt:variant>
        <vt:lpstr>Fonts Used</vt:lpstr>
      </vt:variant>
      <vt:variant>
        <vt:i4>4</vt:i4>
      </vt:variant>
      <vt:variant>
        <vt:lpstr>Theme</vt:lpstr>
      </vt:variant>
      <vt:variant>
        <vt:i4>8</vt:i4>
      </vt:variant>
      <vt:variant>
        <vt:lpstr>Slide Titles</vt:lpstr>
      </vt:variant>
      <vt:variant>
        <vt:i4>14</vt:i4>
      </vt:variant>
    </vt:vector>
  </HeadingPairs>
  <TitlesOfParts>
    <vt:vector size="26" baseType="lpstr">
      <vt:lpstr>Arial</vt:lpstr>
      <vt:lpstr>Calibri</vt:lpstr>
      <vt:lpstr>Cambria</vt:lpstr>
      <vt:lpstr>Wingdings</vt:lpstr>
      <vt:lpstr>Title Slide 1</vt:lpstr>
      <vt:lpstr>Title Slide 2</vt:lpstr>
      <vt:lpstr>Divider Slide 1</vt:lpstr>
      <vt:lpstr>Divider Slide 2</vt:lpstr>
      <vt:lpstr>Split Text</vt:lpstr>
      <vt:lpstr>Text</vt:lpstr>
      <vt:lpstr>Text / Image</vt:lpstr>
      <vt:lpstr>Closing Slide</vt:lpstr>
      <vt:lpstr>IRBIS Updates for Reviewer Worksheets and Personnel Changes</vt:lpstr>
      <vt:lpstr>Dr. Belmont’s Rules </vt:lpstr>
      <vt:lpstr>PowerPoint Presentation</vt:lpstr>
      <vt:lpstr>Changes to Reviewer Summary Screen</vt:lpstr>
      <vt:lpstr>When you open the Reviewer Summary screen, there is now a button to upload your worksheet.</vt:lpstr>
      <vt:lpstr>You can navigate to the location on your computer:</vt:lpstr>
      <vt:lpstr>You can check to ensure that your checklist has uploaded by scrolling to OHRE Attachments. The checklist will be there and time-stamped.</vt:lpstr>
      <vt:lpstr>New Process for Personnel Changes</vt:lpstr>
      <vt:lpstr> </vt:lpstr>
      <vt:lpstr> </vt:lpstr>
      <vt:lpstr>PowerPoint Presentation</vt:lpstr>
      <vt:lpstr>Personnel changes are no longer described on Modifications and Renewals:</vt:lpstr>
      <vt:lpstr>For any questions with IRBIS changes, please contact us!  irbis@unc.edu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Coley, Charlotte H</cp:lastModifiedBy>
  <cp:revision>10</cp:revision>
  <cp:lastPrinted>2021-06-07T14:14:41Z</cp:lastPrinted>
  <dcterms:created xsi:type="dcterms:W3CDTF">2010-04-12T23:12:02Z</dcterms:created>
  <dcterms:modified xsi:type="dcterms:W3CDTF">2021-06-07T16:19:19Z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y fmtid="{D5CDD505-2E9C-101B-9397-08002B2CF9AE}" pid="3" name="_AdHocReviewCycleID">
    <vt:i4>-2143490044</vt:i4>
  </property>
  <property fmtid="{D5CDD505-2E9C-101B-9397-08002B2CF9AE}" pid="4" name="_NewReviewCycle">
    <vt:lpwstr/>
  </property>
  <property fmtid="{D5CDD505-2E9C-101B-9397-08002B2CF9AE}" pid="5" name="_EmailSubject">
    <vt:lpwstr>June IRB Newsletter</vt:lpwstr>
  </property>
  <property fmtid="{D5CDD505-2E9C-101B-9397-08002B2CF9AE}" pid="6" name="_AuthorEmail">
    <vt:lpwstr>chcoley@email.unc.edu</vt:lpwstr>
  </property>
  <property fmtid="{D5CDD505-2E9C-101B-9397-08002B2CF9AE}" pid="7" name="_AuthorEmailDisplayName">
    <vt:lpwstr>Coley, Charlotte H</vt:lpwstr>
  </property>
</Properties>
</file>