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 id="2147483648" r:id="rId2"/>
  </p:sldMasterIdLst>
  <p:notesMasterIdLst>
    <p:notesMasterId r:id="rId13"/>
  </p:notesMasterIdLst>
  <p:handoutMasterIdLst>
    <p:handoutMasterId r:id="rId14"/>
  </p:handoutMasterIdLst>
  <p:sldIdLst>
    <p:sldId id="256" r:id="rId3"/>
    <p:sldId id="340" r:id="rId4"/>
    <p:sldId id="341" r:id="rId5"/>
    <p:sldId id="342" r:id="rId6"/>
    <p:sldId id="343" r:id="rId7"/>
    <p:sldId id="328" r:id="rId8"/>
    <p:sldId id="331" r:id="rId9"/>
    <p:sldId id="329" r:id="rId10"/>
    <p:sldId id="344" r:id="rId11"/>
    <p:sldId id="326" r:id="rId1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BAB"/>
    <a:srgbClr val="4B9CD3"/>
    <a:srgbClr val="D87900"/>
    <a:srgbClr val="1395A6"/>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1520" y="2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BD5478-8602-4385-AC22-137A48D45D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July 2021 UNC IRB Education Presentation</a:t>
            </a:r>
          </a:p>
        </p:txBody>
      </p:sp>
      <p:sp>
        <p:nvSpPr>
          <p:cNvPr id="3" name="Date Placeholder 2">
            <a:extLst>
              <a:ext uri="{FF2B5EF4-FFF2-40B4-BE49-F238E27FC236}">
                <a16:creationId xmlns:a16="http://schemas.microsoft.com/office/drawing/2014/main" id="{1ED36116-303A-438C-8871-8D463D9170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3DD523-DB11-4A28-8B2A-C4AC9771C50C}" type="datetimeFigureOut">
              <a:rPr lang="en-US" smtClean="0"/>
              <a:t>7/6/2021</a:t>
            </a:fld>
            <a:endParaRPr lang="en-US"/>
          </a:p>
        </p:txBody>
      </p:sp>
      <p:sp>
        <p:nvSpPr>
          <p:cNvPr id="4" name="Footer Placeholder 3">
            <a:extLst>
              <a:ext uri="{FF2B5EF4-FFF2-40B4-BE49-F238E27FC236}">
                <a16:creationId xmlns:a16="http://schemas.microsoft.com/office/drawing/2014/main" id="{C6985AF6-2119-4D04-9902-21B4F6D2F6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30FB4DD-AAD7-49BF-ACA9-6795A9E4DE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13981B-1406-418F-8BF3-75C0C7D831DD}" type="slidenum">
              <a:rPr lang="en-US" smtClean="0"/>
              <a:t>‹#›</a:t>
            </a:fld>
            <a:endParaRPr lang="en-US"/>
          </a:p>
        </p:txBody>
      </p:sp>
    </p:spTree>
    <p:extLst>
      <p:ext uri="{BB962C8B-B14F-4D97-AF65-F5344CB8AC3E}">
        <p14:creationId xmlns:p14="http://schemas.microsoft.com/office/powerpoint/2010/main" val="164808691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July 2021 UNC IRB Education Presentation</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07415-BF5A-4BD7-838B-AE9132109A69}" type="datetimeFigureOut">
              <a:rPr lang="en-US" smtClean="0"/>
              <a:t>7/6/2021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B1340-EC58-45DF-A673-A1F5E7AE81F6}" type="slidenum">
              <a:rPr lang="en-US" smtClean="0"/>
              <a:t>‹#›</a:t>
            </a:fld>
            <a:endParaRPr lang="en-US" dirty="0"/>
          </a:p>
        </p:txBody>
      </p:sp>
    </p:spTree>
    <p:extLst>
      <p:ext uri="{BB962C8B-B14F-4D97-AF65-F5344CB8AC3E}">
        <p14:creationId xmlns:p14="http://schemas.microsoft.com/office/powerpoint/2010/main" val="19005053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itle-gri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16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7"/>
          <p:cNvSpPr/>
          <p:nvPr/>
        </p:nvSpPr>
        <p:spPr>
          <a:xfrm>
            <a:off x="0" y="5116513"/>
            <a:ext cx="9144000" cy="1741487"/>
          </a:xfrm>
          <a:prstGeom prst="rect">
            <a:avLst/>
          </a:prstGeom>
          <a:solidFill>
            <a:srgbClr val="4B9CD3"/>
          </a:solidFill>
          <a:ln>
            <a:solidFill>
              <a:srgbClr val="4B9CD3"/>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9" name="Picture 8" descr="banner-201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3970338"/>
            <a:ext cx="9144000" cy="1311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0" descr="title-dotted-lin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3350" y="2009775"/>
            <a:ext cx="9144000" cy="88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Text Placeholder 22"/>
          <p:cNvSpPr>
            <a:spLocks noGrp="1"/>
          </p:cNvSpPr>
          <p:nvPr>
            <p:ph type="body" sz="quarter" idx="16"/>
          </p:nvPr>
        </p:nvSpPr>
        <p:spPr>
          <a:xfrm>
            <a:off x="457200" y="5749396"/>
            <a:ext cx="5368264" cy="883365"/>
          </a:xfrm>
        </p:spPr>
        <p:txBody>
          <a:bodyPr>
            <a:noAutofit/>
          </a:bodyPr>
          <a:lstStyle>
            <a:lvl1pPr>
              <a:spcBef>
                <a:spcPts val="168"/>
              </a:spcBef>
              <a:defRPr sz="2000" baseline="0">
                <a:solidFill>
                  <a:schemeClr val="bg1"/>
                </a:solidFill>
              </a:defRPr>
            </a:lvl1pPr>
            <a:lvl2pPr marL="285750" indent="0">
              <a:buNone/>
              <a:defRPr sz="2000">
                <a:solidFill>
                  <a:schemeClr val="bg1"/>
                </a:solidFill>
              </a:defRPr>
            </a:lvl2pPr>
            <a:lvl3pPr>
              <a:defRPr sz="2000">
                <a:solidFill>
                  <a:schemeClr val="accent4"/>
                </a:solidFill>
              </a:defRPr>
            </a:lvl3pPr>
            <a:lvl4pPr>
              <a:defRPr sz="2000">
                <a:solidFill>
                  <a:schemeClr val="accent4"/>
                </a:solidFill>
              </a:defRPr>
            </a:lvl4pPr>
            <a:lvl5pPr>
              <a:defRPr sz="2000">
                <a:solidFill>
                  <a:schemeClr val="accent4"/>
                </a:solidFill>
              </a:defRPr>
            </a:lvl5pPr>
          </a:lstStyle>
          <a:p>
            <a:pPr lvl="0"/>
            <a:r>
              <a:rPr lang="en-US"/>
              <a:t>Click to edit Master text styles</a:t>
            </a:r>
          </a:p>
        </p:txBody>
      </p:sp>
      <p:sp>
        <p:nvSpPr>
          <p:cNvPr id="16" name="Text Placeholder 20"/>
          <p:cNvSpPr>
            <a:spLocks noGrp="1"/>
          </p:cNvSpPr>
          <p:nvPr>
            <p:ph type="body" sz="quarter" idx="15"/>
          </p:nvPr>
        </p:nvSpPr>
        <p:spPr>
          <a:xfrm>
            <a:off x="457200" y="3012017"/>
            <a:ext cx="2133600" cy="365125"/>
          </a:xfrm>
        </p:spPr>
        <p:txBody>
          <a:bodyPr>
            <a:normAutofit/>
          </a:bodyPr>
          <a:lstStyle>
            <a:lvl1pPr>
              <a:defRPr sz="1500" baseline="0">
                <a:solidFill>
                  <a:srgbClr val="747F81"/>
                </a:solidFill>
              </a:defRPr>
            </a:lvl1pPr>
          </a:lstStyle>
          <a:p>
            <a:pPr lvl="0"/>
            <a:r>
              <a:rPr lang="en-US"/>
              <a:t>Click to edit Master text styles</a:t>
            </a:r>
          </a:p>
        </p:txBody>
      </p:sp>
      <p:sp>
        <p:nvSpPr>
          <p:cNvPr id="17" name="Title 1"/>
          <p:cNvSpPr>
            <a:spLocks noGrp="1"/>
          </p:cNvSpPr>
          <p:nvPr>
            <p:ph type="ctrTitle"/>
          </p:nvPr>
        </p:nvSpPr>
        <p:spPr>
          <a:xfrm>
            <a:off x="457200" y="388546"/>
            <a:ext cx="8229600" cy="857589"/>
          </a:xfrm>
        </p:spPr>
        <p:txBody>
          <a:bodyPr anchor="t"/>
          <a:lstStyle>
            <a:lvl1pPr>
              <a:defRPr sz="5000" b="0" i="0" baseline="0">
                <a:solidFill>
                  <a:srgbClr val="4B9CD3"/>
                </a:solidFill>
                <a:latin typeface="Avenir LT Std 95 Black"/>
                <a:cs typeface="Avenir LT Std 95 Black"/>
              </a:defRPr>
            </a:lvl1pPr>
          </a:lstStyle>
          <a:p>
            <a:r>
              <a:rPr lang="en-US"/>
              <a:t>Click to edit Master title style</a:t>
            </a:r>
            <a:endParaRPr lang="en-US" dirty="0"/>
          </a:p>
        </p:txBody>
      </p:sp>
      <p:sp>
        <p:nvSpPr>
          <p:cNvPr id="18" name="Subtitle 2"/>
          <p:cNvSpPr>
            <a:spLocks noGrp="1"/>
          </p:cNvSpPr>
          <p:nvPr>
            <p:ph type="subTitle" idx="1"/>
          </p:nvPr>
        </p:nvSpPr>
        <p:spPr>
          <a:xfrm>
            <a:off x="457200" y="2142080"/>
            <a:ext cx="8229600" cy="787387"/>
          </a:xfrm>
        </p:spPr>
        <p:txBody>
          <a:bodyPr>
            <a:normAutofit/>
          </a:bodyPr>
          <a:lstStyle>
            <a:lvl1pPr marL="0" marR="0" indent="0" algn="l" defTabSz="457200" rtl="0" eaLnBrk="1" fontAlgn="auto" latinLnBrk="0" hangingPunct="1">
              <a:lnSpc>
                <a:spcPct val="100000"/>
              </a:lnSpc>
              <a:spcBef>
                <a:spcPts val="768"/>
              </a:spcBef>
              <a:spcAft>
                <a:spcPts val="0"/>
              </a:spcAft>
              <a:buClr>
                <a:schemeClr val="accent2"/>
              </a:buClr>
              <a:buSzPct val="70000"/>
              <a:buFont typeface="Wingdings" charset="2"/>
              <a:buNone/>
              <a:tabLst/>
              <a:defRPr sz="22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Text Placeholder 28"/>
          <p:cNvSpPr>
            <a:spLocks noGrp="1"/>
          </p:cNvSpPr>
          <p:nvPr>
            <p:ph type="body" sz="quarter" idx="17"/>
          </p:nvPr>
        </p:nvSpPr>
        <p:spPr>
          <a:xfrm>
            <a:off x="457200" y="1328823"/>
            <a:ext cx="8229600" cy="633413"/>
          </a:xfrm>
        </p:spPr>
        <p:txBody>
          <a:bodyPr>
            <a:noAutofit/>
          </a:bodyPr>
          <a:lstStyle>
            <a:lvl1pPr>
              <a:defRPr sz="3600" b="0" i="0">
                <a:solidFill>
                  <a:srgbClr val="747F81"/>
                </a:solidFill>
                <a:latin typeface="Founders Grotesk Medium"/>
                <a:cs typeface="Founders Grotesk Medium"/>
              </a:defRPr>
            </a:lvl1pPr>
          </a:lstStyle>
          <a:p>
            <a:pPr lvl="0"/>
            <a:r>
              <a:rPr lang="en-US"/>
              <a:t>Click to edit Master text styles</a:t>
            </a:r>
          </a:p>
        </p:txBody>
      </p:sp>
      <p:pic>
        <p:nvPicPr>
          <p:cNvPr id="2" name="Picture 1" descr="Research_logo_white_h.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241225" y="5987650"/>
            <a:ext cx="2532888" cy="460248"/>
          </a:xfrm>
          <a:prstGeom prst="rect">
            <a:avLst/>
          </a:prstGeom>
        </p:spPr>
      </p:pic>
    </p:spTree>
    <p:extLst>
      <p:ext uri="{BB962C8B-B14F-4D97-AF65-F5344CB8AC3E}">
        <p14:creationId xmlns:p14="http://schemas.microsoft.com/office/powerpoint/2010/main" val="2008911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mun, Comparison">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353733"/>
            <a:ext cx="4040188" cy="3823958"/>
          </a:xfrm>
        </p:spPr>
        <p:txBody>
          <a:bodyPr/>
          <a:lstStyle>
            <a:lvl1pPr>
              <a:defRPr sz="2200"/>
            </a:lvl1pPr>
            <a:lvl2pPr>
              <a:buClr>
                <a:srgbClr val="169BAB"/>
              </a:buCl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p:cNvSpPr>
            <a:spLocks noGrp="1"/>
          </p:cNvSpPr>
          <p:nvPr>
            <p:ph sz="half" idx="10"/>
          </p:nvPr>
        </p:nvSpPr>
        <p:spPr>
          <a:xfrm>
            <a:off x="4644634" y="2358607"/>
            <a:ext cx="4040188" cy="3819084"/>
          </a:xfrm>
        </p:spPr>
        <p:txBody>
          <a:bodyPr/>
          <a:lstStyle>
            <a:lvl1pPr>
              <a:defRPr sz="22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99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mun, Comparison,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3"/>
          <p:cNvSpPr>
            <a:spLocks noGrp="1"/>
          </p:cNvSpPr>
          <p:nvPr>
            <p:ph type="body" sz="quarter" idx="12"/>
          </p:nvPr>
        </p:nvSpPr>
        <p:spPr>
          <a:xfrm>
            <a:off x="457200"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5" name="Text Placeholder 13"/>
          <p:cNvSpPr>
            <a:spLocks noGrp="1"/>
          </p:cNvSpPr>
          <p:nvPr>
            <p:ph type="body" sz="quarter" idx="13"/>
          </p:nvPr>
        </p:nvSpPr>
        <p:spPr>
          <a:xfrm>
            <a:off x="4646613"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2" name="Content Placeholder 3"/>
          <p:cNvSpPr>
            <a:spLocks noGrp="1"/>
          </p:cNvSpPr>
          <p:nvPr>
            <p:ph sz="half" idx="2"/>
          </p:nvPr>
        </p:nvSpPr>
        <p:spPr>
          <a:xfrm>
            <a:off x="457200" y="2353733"/>
            <a:ext cx="4040188" cy="2673098"/>
          </a:xfrm>
        </p:spPr>
        <p:txBody>
          <a:bodyPr/>
          <a:lstStyle>
            <a:lvl1pPr>
              <a:defRPr sz="2200"/>
            </a:lvl1pPr>
            <a:lvl2pPr>
              <a:buClr>
                <a:srgbClr val="169BAB"/>
              </a:buCl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10"/>
          </p:nvPr>
        </p:nvSpPr>
        <p:spPr>
          <a:xfrm>
            <a:off x="4644634" y="2358607"/>
            <a:ext cx="4040188" cy="2668224"/>
          </a:xfrm>
        </p:spPr>
        <p:txBody>
          <a:bodyPr/>
          <a:lstStyle>
            <a:lvl1pPr>
              <a:defRPr sz="22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95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mun, Comparison Object, Note">
    <p:spTree>
      <p:nvGrpSpPr>
        <p:cNvPr id="1" name=""/>
        <p:cNvGrpSpPr/>
        <p:nvPr/>
      </p:nvGrpSpPr>
      <p:grpSpPr>
        <a:xfrm>
          <a:off x="0" y="0"/>
          <a:ext cx="0" cy="0"/>
          <a:chOff x="0" y="0"/>
          <a:chExt cx="0" cy="0"/>
        </a:xfrm>
      </p:grpSpPr>
      <p:pic>
        <p:nvPicPr>
          <p:cNvPr id="9"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4040188" cy="481541"/>
          </a:xfrm>
        </p:spPr>
        <p:txBody>
          <a:bodyPr anchor="b">
            <a:normAutofit/>
          </a:bodyPr>
          <a:lstStyle>
            <a:lvl1pPr marL="0" indent="0">
              <a:buNone/>
              <a:defRPr sz="2200" b="0" i="0" baseline="0">
                <a:solidFill>
                  <a:srgbClr val="169BAB"/>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727201"/>
            <a:ext cx="4041775" cy="481541"/>
          </a:xfrm>
        </p:spPr>
        <p:txBody>
          <a:bodyPr anchor="b">
            <a:normAutofit/>
          </a:bodyPr>
          <a:lstStyle>
            <a:lvl1pPr marL="0" indent="0">
              <a:buNone/>
              <a:defRPr sz="2200" b="0" i="0">
                <a:solidFill>
                  <a:srgbClr val="D87900"/>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7"/>
          <p:cNvSpPr>
            <a:spLocks noGrp="1"/>
          </p:cNvSpPr>
          <p:nvPr>
            <p:ph sz="quarter" idx="10"/>
          </p:nvPr>
        </p:nvSpPr>
        <p:spPr>
          <a:xfrm>
            <a:off x="457200" y="2354261"/>
            <a:ext cx="4040187" cy="2667749"/>
          </a:xfrm>
        </p:spPr>
        <p:txBody>
          <a:bodyPr/>
          <a:lstStyle>
            <a:lvl1pPr marL="0" indent="0">
              <a:buFont typeface="Arial"/>
              <a:buNone/>
              <a:defRPr baseline="0"/>
            </a:lvl1pPr>
            <a:lvl5pPr marL="1719263" indent="0">
              <a:buNone/>
              <a:defRPr/>
            </a:lvl5pPr>
          </a:lstStyle>
          <a:p>
            <a:pPr lvl="0"/>
            <a:r>
              <a:rPr lang="en-US"/>
              <a:t>Click to edit Master text styles</a:t>
            </a:r>
          </a:p>
        </p:txBody>
      </p:sp>
      <p:sp>
        <p:nvSpPr>
          <p:cNvPr id="13" name="Content Placeholder 7"/>
          <p:cNvSpPr>
            <a:spLocks noGrp="1"/>
          </p:cNvSpPr>
          <p:nvPr>
            <p:ph sz="quarter" idx="11"/>
          </p:nvPr>
        </p:nvSpPr>
        <p:spPr>
          <a:xfrm>
            <a:off x="4645025" y="2354261"/>
            <a:ext cx="4041775" cy="2667749"/>
          </a:xfrm>
        </p:spPr>
        <p:txBody>
          <a:bodyPr/>
          <a:lstStyle/>
          <a:p>
            <a:pPr lvl="0"/>
            <a:r>
              <a:rPr lang="en-US"/>
              <a:t>Click to edit Master text styles</a:t>
            </a:r>
          </a:p>
        </p:txBody>
      </p:sp>
      <p:sp>
        <p:nvSpPr>
          <p:cNvPr id="14" name="Text Placeholder 13"/>
          <p:cNvSpPr>
            <a:spLocks noGrp="1"/>
          </p:cNvSpPr>
          <p:nvPr>
            <p:ph type="body" sz="quarter" idx="12"/>
          </p:nvPr>
        </p:nvSpPr>
        <p:spPr>
          <a:xfrm>
            <a:off x="457200"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
        <p:nvSpPr>
          <p:cNvPr id="15" name="Text Placeholder 13"/>
          <p:cNvSpPr>
            <a:spLocks noGrp="1"/>
          </p:cNvSpPr>
          <p:nvPr>
            <p:ph type="body" sz="quarter" idx="13"/>
          </p:nvPr>
        </p:nvSpPr>
        <p:spPr>
          <a:xfrm>
            <a:off x="4646613" y="5153224"/>
            <a:ext cx="4040188" cy="1024467"/>
          </a:xfrm>
        </p:spPr>
        <p:txBody>
          <a:bodyPr>
            <a:normAutofit/>
          </a:bodyPr>
          <a:lstStyle>
            <a:lvl1pPr>
              <a:defRPr sz="1500" i="1" baseline="0">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307154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344"/>
          </a:xfrm>
        </p:spPr>
        <p:txBody>
          <a:bodyPr/>
          <a:lstStyle>
            <a:lvl1pPr>
              <a:defRPr baseline="0"/>
            </a:lvl1pPr>
          </a:lstStyle>
          <a:p>
            <a:r>
              <a:rPr lang="en-US"/>
              <a:t>Click to edit Master title style</a:t>
            </a:r>
            <a:endParaRPr lang="en-US" dirty="0"/>
          </a:p>
        </p:txBody>
      </p:sp>
    </p:spTree>
    <p:extLst>
      <p:ext uri="{BB962C8B-B14F-4D97-AF65-F5344CB8AC3E}">
        <p14:creationId xmlns:p14="http://schemas.microsoft.com/office/powerpoint/2010/main" val="109877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 xmlns:a14="http://schemas.microsoft.com/office/drawing/2010/main">
                <a:solidFill>
                  <a:srgbClr val="FFFFFF">
                    <a:alpha val="79999"/>
                  </a:srgbClr>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642938" y="5530850"/>
            <a:ext cx="6400800" cy="36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961467"/>
            <a:ext cx="8229600" cy="566738"/>
          </a:xfrm>
        </p:spPr>
        <p:txBody>
          <a:bodyPr/>
          <a:lstStyle>
            <a:lvl1pPr algn="l">
              <a:defRPr sz="3600" b="1"/>
            </a:lvl1pPr>
          </a:lstStyle>
          <a:p>
            <a:r>
              <a:rPr lang="en-US"/>
              <a:t>Click to edit Master title style</a:t>
            </a:r>
            <a:endParaRPr lang="en-US" dirty="0"/>
          </a:p>
        </p:txBody>
      </p:sp>
      <p:sp>
        <p:nvSpPr>
          <p:cNvPr id="4" name="Text Placeholder 3"/>
          <p:cNvSpPr>
            <a:spLocks noGrp="1"/>
          </p:cNvSpPr>
          <p:nvPr>
            <p:ph type="body" sz="half" idx="2"/>
          </p:nvPr>
        </p:nvSpPr>
        <p:spPr>
          <a:xfrm>
            <a:off x="457200" y="5689600"/>
            <a:ext cx="5579533" cy="48809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Content Placeholder 9"/>
          <p:cNvSpPr>
            <a:spLocks noGrp="1"/>
          </p:cNvSpPr>
          <p:nvPr>
            <p:ph sz="quarter" idx="10"/>
          </p:nvPr>
        </p:nvSpPr>
        <p:spPr>
          <a:xfrm>
            <a:off x="457200" y="274638"/>
            <a:ext cx="8229600" cy="4339695"/>
          </a:xfrm>
        </p:spPr>
        <p:txBody>
          <a:bodyPr/>
          <a:lstStyle/>
          <a:p>
            <a:pPr lvl="0"/>
            <a:r>
              <a:rPr lang="en-US"/>
              <a:t>Click to edit Master text styles</a:t>
            </a:r>
          </a:p>
        </p:txBody>
      </p:sp>
    </p:spTree>
    <p:extLst>
      <p:ext uri="{BB962C8B-B14F-4D97-AF65-F5344CB8AC3E}">
        <p14:creationId xmlns:p14="http://schemas.microsoft.com/office/powerpoint/2010/main" val="1360874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enter, Subtitle (Closing)">
    <p:spTree>
      <p:nvGrpSpPr>
        <p:cNvPr id="1" name=""/>
        <p:cNvGrpSpPr/>
        <p:nvPr/>
      </p:nvGrpSpPr>
      <p:grpSpPr>
        <a:xfrm>
          <a:off x="0" y="0"/>
          <a:ext cx="0" cy="0"/>
          <a:chOff x="0" y="0"/>
          <a:chExt cx="0" cy="0"/>
        </a:xfrm>
      </p:grpSpPr>
      <p:pic>
        <p:nvPicPr>
          <p:cNvPr id="4"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 xmlns:a14="http://schemas.microsoft.com/office/drawing/2010/main">
                <a:solidFill>
                  <a:srgbClr val="FFFFFF">
                    <a:alpha val="79999"/>
                  </a:srgbClr>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1416050" y="2070100"/>
            <a:ext cx="6400800" cy="36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2192867"/>
            <a:ext cx="8229600" cy="3984824"/>
          </a:xfrm>
        </p:spPr>
        <p:txBody>
          <a:bodyPr>
            <a:normAutofit/>
          </a:bodyPr>
          <a:lstStyle>
            <a:lvl1pPr marL="0" indent="0" algn="ctr">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457200" y="584199"/>
            <a:ext cx="8229600" cy="1477437"/>
          </a:xfrm>
        </p:spPr>
        <p:txBody>
          <a:bodyPr/>
          <a:lstStyle>
            <a:lvl1pPr algn="ctr">
              <a:defRPr sz="3600" b="1" cap="all"/>
            </a:lvl1pPr>
          </a:lstStyle>
          <a:p>
            <a:r>
              <a:rPr lang="en-US"/>
              <a:t>Click to edit Master title style</a:t>
            </a:r>
            <a:endParaRPr lang="en-US" dirty="0"/>
          </a:p>
        </p:txBody>
      </p:sp>
    </p:spTree>
    <p:extLst>
      <p:ext uri="{BB962C8B-B14F-4D97-AF65-F5344CB8AC3E}">
        <p14:creationId xmlns:p14="http://schemas.microsoft.com/office/powerpoint/2010/main" val="2734262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807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xfrm>
            <a:off x="457200" y="6251575"/>
            <a:ext cx="2133600" cy="476250"/>
          </a:xfrm>
          <a:prstGeom prst="rect">
            <a:avLst/>
          </a:prstGeom>
          <a:ln/>
        </p:spPr>
        <p:txBody>
          <a:bodyPr/>
          <a:lstStyle>
            <a:lvl1pPr>
              <a:defRPr/>
            </a:lvl1pPr>
          </a:lstStyle>
          <a:p>
            <a:pPr>
              <a:defRPr/>
            </a:pPr>
            <a:endParaRPr lang="en-US" altLang="en-US" dirty="0"/>
          </a:p>
        </p:txBody>
      </p:sp>
      <p:sp>
        <p:nvSpPr>
          <p:cNvPr id="3" name="Rectangle 3"/>
          <p:cNvSpPr>
            <a:spLocks noGrp="1" noChangeArrowheads="1"/>
          </p:cNvSpPr>
          <p:nvPr>
            <p:ph type="sldNum" sz="quarter" idx="11"/>
          </p:nvPr>
        </p:nvSpPr>
        <p:spPr>
          <a:xfrm>
            <a:off x="6553200" y="6248400"/>
            <a:ext cx="2133600" cy="476250"/>
          </a:xfrm>
          <a:prstGeom prst="rect">
            <a:avLst/>
          </a:prstGeom>
          <a:ln/>
        </p:spPr>
        <p:txBody>
          <a:bodyPr/>
          <a:lstStyle>
            <a:lvl1pPr>
              <a:defRPr/>
            </a:lvl1pPr>
          </a:lstStyle>
          <a:p>
            <a:pPr>
              <a:defRPr/>
            </a:pPr>
            <a:fld id="{1E143351-3B92-473F-886D-48B8ADC2C8A5}" type="slidenum">
              <a:rPr lang="en-US" altLang="en-US"/>
              <a:pPr>
                <a:defRPr/>
              </a:pPr>
              <a:t>‹#›</a:t>
            </a:fld>
            <a:endParaRPr lang="en-US" altLang="en-US" dirty="0"/>
          </a:p>
        </p:txBody>
      </p:sp>
      <p:sp>
        <p:nvSpPr>
          <p:cNvPr id="4" name="Rectangle 14"/>
          <p:cNvSpPr>
            <a:spLocks noGrp="1" noChangeArrowheads="1"/>
          </p:cNvSpPr>
          <p:nvPr>
            <p:ph type="ftr" sz="quarter" idx="12"/>
          </p:nvPr>
        </p:nvSpPr>
        <p:spPr>
          <a:xfrm>
            <a:off x="3124200" y="6248400"/>
            <a:ext cx="2895600" cy="476250"/>
          </a:xfrm>
          <a:prstGeom prst="rect">
            <a:avLst/>
          </a:prstGeom>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56275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4000">
                <a:solidFill>
                  <a:schemeClr val="tx1">
                    <a:lumMod val="65000"/>
                    <a:lumOff val="3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1"/>
            <a:ext cx="8229600" cy="4082066"/>
          </a:xfrm>
          <a:prstGeom prst="rect">
            <a:avLst/>
          </a:prstGeo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45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Width">
    <p:spTree>
      <p:nvGrpSpPr>
        <p:cNvPr id="1" name=""/>
        <p:cNvGrpSpPr/>
        <p:nvPr/>
      </p:nvGrpSpPr>
      <p:grpSpPr>
        <a:xfrm>
          <a:off x="0" y="0"/>
          <a:ext cx="0" cy="0"/>
          <a:chOff x="0" y="0"/>
          <a:chExt cx="0" cy="0"/>
        </a:xfrm>
      </p:grpSpPr>
      <p:pic>
        <p:nvPicPr>
          <p:cNvPr id="4"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3184"/>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a:xfrm>
            <a:off x="457200" y="1727201"/>
            <a:ext cx="8229600" cy="445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240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Content, Object,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13" name="Content Placeholder 7"/>
          <p:cNvSpPr>
            <a:spLocks noGrp="1"/>
          </p:cNvSpPr>
          <p:nvPr>
            <p:ph sz="quarter" idx="11"/>
          </p:nvPr>
        </p:nvSpPr>
        <p:spPr>
          <a:xfrm>
            <a:off x="4646613" y="1727200"/>
            <a:ext cx="4040187" cy="3776133"/>
          </a:xfrm>
        </p:spPr>
        <p:txBody>
          <a:bodyPr/>
          <a:lstStyle/>
          <a:p>
            <a:pPr lvl="0"/>
            <a:r>
              <a:rPr lang="en-US"/>
              <a:t>Click to edit Master text styles</a:t>
            </a:r>
          </a:p>
        </p:txBody>
      </p:sp>
      <p:sp>
        <p:nvSpPr>
          <p:cNvPr id="14" name="Text Placeholder 13"/>
          <p:cNvSpPr>
            <a:spLocks noGrp="1"/>
          </p:cNvSpPr>
          <p:nvPr>
            <p:ph type="body" sz="quarter" idx="12"/>
          </p:nvPr>
        </p:nvSpPr>
        <p:spPr>
          <a:xfrm>
            <a:off x="4646613" y="5698067"/>
            <a:ext cx="4040188" cy="450979"/>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1727201"/>
            <a:ext cx="4040187" cy="495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361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Full Width">
    <p:spTree>
      <p:nvGrpSpPr>
        <p:cNvPr id="1" name=""/>
        <p:cNvGrpSpPr/>
        <p:nvPr/>
      </p:nvGrpSpPr>
      <p:grpSpPr>
        <a:xfrm>
          <a:off x="0" y="0"/>
          <a:ext cx="0" cy="0"/>
          <a:chOff x="0" y="0"/>
          <a:chExt cx="0" cy="0"/>
        </a:xfrm>
      </p:grpSpPr>
      <p:pic>
        <p:nvPicPr>
          <p:cNvPr id="5"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3184"/>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a:xfrm>
            <a:off x="457200" y="2408399"/>
            <a:ext cx="8229600" cy="37692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half" idx="2"/>
          </p:nvPr>
        </p:nvSpPr>
        <p:spPr>
          <a:xfrm>
            <a:off x="457200" y="1727200"/>
            <a:ext cx="8229600" cy="541865"/>
          </a:xfrm>
        </p:spPr>
        <p:txBody>
          <a:bodyPr>
            <a:normAutofit/>
          </a:bodyPr>
          <a:lstStyle>
            <a:lvl1pPr marL="0" indent="0">
              <a:buNone/>
              <a:defRPr sz="22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4842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 xmlns:a14="http://schemas.microsoft.com/office/drawing/2010/main">
                <a:solidFill>
                  <a:srgbClr val="FFFFFF">
                    <a:alpha val="79999"/>
                  </a:srgbClr>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71500" y="4414838"/>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4538133"/>
            <a:ext cx="8302626" cy="1639558"/>
          </a:xfrm>
        </p:spPr>
        <p:txBody>
          <a:bodyPr>
            <a:normAutofit/>
          </a:bodyPr>
          <a:lstStyle>
            <a:lvl1pPr marL="0" indent="0">
              <a:buNone/>
              <a:defRPr sz="22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8"/>
          <p:cNvSpPr>
            <a:spLocks noGrp="1"/>
          </p:cNvSpPr>
          <p:nvPr>
            <p:ph type="body" sz="quarter" idx="10"/>
          </p:nvPr>
        </p:nvSpPr>
        <p:spPr>
          <a:xfrm>
            <a:off x="457200" y="1232624"/>
            <a:ext cx="8302626" cy="2121846"/>
          </a:xfrm>
        </p:spPr>
        <p:txBody>
          <a:bodyPr>
            <a:normAutofit/>
          </a:bodyPr>
          <a:lstStyle>
            <a:lvl1pPr>
              <a:defRPr sz="5000" b="0" i="0" baseline="0">
                <a:solidFill>
                  <a:schemeClr val="accent5"/>
                </a:solidFill>
                <a:latin typeface="Avenir LT Std 95 Black"/>
                <a:cs typeface="Avenir LT Std 95 Black"/>
              </a:defRPr>
            </a:lvl1pPr>
          </a:lstStyle>
          <a:p>
            <a:pPr lvl="0"/>
            <a:r>
              <a:rPr lang="en-US"/>
              <a:t>Click to edit Master text styles</a:t>
            </a:r>
          </a:p>
        </p:txBody>
      </p:sp>
      <p:sp>
        <p:nvSpPr>
          <p:cNvPr id="2" name="Title 1"/>
          <p:cNvSpPr>
            <a:spLocks noGrp="1"/>
          </p:cNvSpPr>
          <p:nvPr>
            <p:ph type="title"/>
          </p:nvPr>
        </p:nvSpPr>
        <p:spPr>
          <a:xfrm>
            <a:off x="457200" y="3470810"/>
            <a:ext cx="8302626" cy="936092"/>
          </a:xfrm>
        </p:spPr>
        <p:txBody>
          <a:bodyPr/>
          <a:lstStyle>
            <a:lvl1pPr algn="l">
              <a:defRPr sz="3600" b="0" i="0" cap="all">
                <a:latin typeface="Avenir LT Std 95 Black"/>
                <a:cs typeface="Avenir LT Std 95 Black"/>
              </a:defRPr>
            </a:lvl1pPr>
          </a:lstStyle>
          <a:p>
            <a:r>
              <a:rPr lang="en-US"/>
              <a:t>Click to edit Master title style</a:t>
            </a:r>
            <a:endParaRPr lang="en-US" dirty="0"/>
          </a:p>
        </p:txBody>
      </p:sp>
    </p:spTree>
    <p:extLst>
      <p:ext uri="{BB962C8B-B14F-4D97-AF65-F5344CB8AC3E}">
        <p14:creationId xmlns:p14="http://schemas.microsoft.com/office/powerpoint/2010/main" val="186617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pic>
        <p:nvPicPr>
          <p:cNvPr id="5" name="Picture 7" descr="pattern-background-car-blue-2.png"/>
          <p:cNvPicPr>
            <a:picLocks noChangeAspect="1"/>
          </p:cNvPicPr>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9144000" cy="3881438"/>
          </a:xfrm>
          <a:prstGeom prst="rect">
            <a:avLst/>
          </a:prstGeom>
          <a:noFill/>
          <a:ln>
            <a:noFill/>
          </a:ln>
          <a:extLst>
            <a:ext uri="{909E8E84-426E-40dd-AFC4-6F175D3DCCD1}">
              <a14:hiddenFill xmlns="" xmlns:a14="http://schemas.microsoft.com/office/drawing/2010/main">
                <a:solidFill>
                  <a:srgbClr val="FFFFFF">
                    <a:alpha val="79999"/>
                  </a:srgbClr>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line-break-dotted-blue-1.png"/>
          <p:cNvPicPr>
            <a:picLocks noChangeAspect="1"/>
          </p:cNvPicPr>
          <p:nvPr/>
        </p:nvPicPr>
        <p:blipFill>
          <a:blip r:embed="rId3">
            <a:extLst>
              <a:ext uri="{28A0092B-C50C-407E-A947-70E740481C1C}">
                <a14:useLocalDpi xmlns:a14="http://schemas.microsoft.com/office/drawing/2010/main" val="0"/>
              </a:ext>
            </a:extLst>
          </a:blip>
          <a:srcRect l="-2" r="34866"/>
          <a:stretch>
            <a:fillRect/>
          </a:stretch>
        </p:blipFill>
        <p:spPr bwMode="auto">
          <a:xfrm>
            <a:off x="558800" y="3881438"/>
            <a:ext cx="32004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683000" cy="3608432"/>
          </a:xfrm>
        </p:spPr>
        <p:txBody>
          <a:bodyPr/>
          <a:lstStyle>
            <a:lvl1pPr algn="l">
              <a:defRPr sz="3400" b="1" baseline="0"/>
            </a:lvl1pPr>
          </a:lstStyle>
          <a:p>
            <a:r>
              <a:rPr lang="en-US"/>
              <a:t>Click to edit Master title style</a:t>
            </a:r>
            <a:endParaRPr lang="en-US" dirty="0"/>
          </a:p>
        </p:txBody>
      </p:sp>
      <p:sp>
        <p:nvSpPr>
          <p:cNvPr id="3" name="Content Placeholder 2"/>
          <p:cNvSpPr>
            <a:spLocks noGrp="1"/>
          </p:cNvSpPr>
          <p:nvPr>
            <p:ph idx="1"/>
          </p:nvPr>
        </p:nvSpPr>
        <p:spPr>
          <a:xfrm>
            <a:off x="4284132" y="273050"/>
            <a:ext cx="4402667" cy="5904641"/>
          </a:xfrm>
        </p:spPr>
        <p:txBody>
          <a:bodyPr>
            <a:normAutofit/>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4047067"/>
            <a:ext cx="3683000" cy="2130623"/>
          </a:xfrm>
        </p:spPr>
        <p:txBody>
          <a:bodyPr>
            <a:normAutofit/>
          </a:bodyPr>
          <a:lstStyle>
            <a:lvl1pPr marL="0" indent="0">
              <a:buNone/>
              <a:defRPr sz="2000" baseline="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2040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ghlight, Full, Note">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8229600" cy="1473200"/>
          </a:xfrm>
        </p:spPr>
        <p:txBody>
          <a:bodyPr anchor="ctr">
            <a:normAutofit/>
          </a:bodyPr>
          <a:lstStyle>
            <a:lvl1pPr marL="0" indent="0">
              <a:buNone/>
              <a:defRPr sz="3000" b="0" i="0" baseline="0">
                <a:solidFill>
                  <a:srgbClr val="169BAB"/>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Text Placeholder 13"/>
          <p:cNvSpPr>
            <a:spLocks noGrp="1"/>
          </p:cNvSpPr>
          <p:nvPr>
            <p:ph type="body" sz="quarter" idx="12"/>
          </p:nvPr>
        </p:nvSpPr>
        <p:spPr>
          <a:xfrm>
            <a:off x="457200" y="5623894"/>
            <a:ext cx="4040188" cy="55379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8229600" cy="2171792"/>
          </a:xfrm>
        </p:spPr>
        <p:txBody>
          <a:bodyPr/>
          <a:lstStyle>
            <a:lvl1pPr>
              <a:defRPr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675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Highlight, Object, Note A">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4040188" cy="1473200"/>
          </a:xfrm>
        </p:spPr>
        <p:txBody>
          <a:bodyPr anchor="ctr">
            <a:normAutofit/>
          </a:bodyPr>
          <a:lstStyle>
            <a:lvl1pPr marL="0" indent="0">
              <a:buNone/>
              <a:defRPr sz="30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7"/>
          <p:cNvSpPr>
            <a:spLocks noGrp="1"/>
          </p:cNvSpPr>
          <p:nvPr>
            <p:ph sz="quarter" idx="11"/>
          </p:nvPr>
        </p:nvSpPr>
        <p:spPr>
          <a:xfrm>
            <a:off x="4646613" y="1727200"/>
            <a:ext cx="4040187" cy="3776133"/>
          </a:xfrm>
        </p:spPr>
        <p:txBody>
          <a:bodyPr/>
          <a:lstStyle/>
          <a:p>
            <a:pPr lvl="0"/>
            <a:r>
              <a:rPr lang="en-US"/>
              <a:t>Click to edit Master text styles</a:t>
            </a:r>
          </a:p>
        </p:txBody>
      </p:sp>
      <p:sp>
        <p:nvSpPr>
          <p:cNvPr id="14" name="Text Placeholder 13"/>
          <p:cNvSpPr>
            <a:spLocks noGrp="1"/>
          </p:cNvSpPr>
          <p:nvPr>
            <p:ph type="body" sz="quarter" idx="12"/>
          </p:nvPr>
        </p:nvSpPr>
        <p:spPr>
          <a:xfrm>
            <a:off x="4646613" y="5623894"/>
            <a:ext cx="4040188" cy="55379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4040187" cy="2846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465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Highlight, Object, Note B">
    <p:spTree>
      <p:nvGrpSpPr>
        <p:cNvPr id="1" name=""/>
        <p:cNvGrpSpPr/>
        <p:nvPr/>
      </p:nvGrpSpPr>
      <p:grpSpPr>
        <a:xfrm>
          <a:off x="0" y="0"/>
          <a:ext cx="0" cy="0"/>
          <a:chOff x="0" y="0"/>
          <a:chExt cx="0" cy="0"/>
        </a:xfrm>
      </p:grpSpPr>
      <p:pic>
        <p:nvPicPr>
          <p:cNvPr id="7" name="Picture 7" descr="pattern-background-car-blue-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341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9" descr="line-break-dotted-blue-3.png"/>
          <p:cNvPicPr>
            <a:picLocks noChangeAspect="1"/>
          </p:cNvPicPr>
          <p:nvPr/>
        </p:nvPicPr>
        <p:blipFill>
          <a:blip r:embed="rId3">
            <a:extLst>
              <a:ext uri="{28A0092B-C50C-407E-A947-70E740481C1C}">
                <a14:useLocalDpi xmlns:a14="http://schemas.microsoft.com/office/drawing/2010/main" val="0"/>
              </a:ext>
            </a:extLst>
          </a:blip>
          <a:srcRect l="-17" r="25629"/>
          <a:stretch>
            <a:fillRect/>
          </a:stretch>
        </p:blipFill>
        <p:spPr bwMode="auto">
          <a:xfrm>
            <a:off x="566738" y="1535113"/>
            <a:ext cx="6400800" cy="36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260476"/>
          </a:xfrm>
        </p:spPr>
        <p:txBody>
          <a:bodyPr/>
          <a:lstStyle>
            <a:lvl1pPr>
              <a:defRPr baseline="0"/>
            </a:lvl1pPr>
          </a:lstStyle>
          <a:p>
            <a:r>
              <a:rPr lang="en-US"/>
              <a:t>Click to edit Master title style</a:t>
            </a:r>
            <a:endParaRPr lang="en-US" dirty="0"/>
          </a:p>
        </p:txBody>
      </p:sp>
      <p:sp>
        <p:nvSpPr>
          <p:cNvPr id="3" name="Text Placeholder 2"/>
          <p:cNvSpPr>
            <a:spLocks noGrp="1"/>
          </p:cNvSpPr>
          <p:nvPr>
            <p:ph type="body" idx="1"/>
          </p:nvPr>
        </p:nvSpPr>
        <p:spPr>
          <a:xfrm>
            <a:off x="457200" y="1727201"/>
            <a:ext cx="4040188" cy="1473200"/>
          </a:xfrm>
        </p:spPr>
        <p:txBody>
          <a:bodyPr anchor="ctr">
            <a:normAutofit/>
          </a:bodyPr>
          <a:lstStyle>
            <a:lvl1pPr marL="0" indent="0">
              <a:buNone/>
              <a:defRPr sz="3000" b="0" i="0" baseline="0">
                <a:solidFill>
                  <a:schemeClr val="accent2"/>
                </a:solidFill>
                <a:latin typeface="Founders Grotesk Medium"/>
                <a:cs typeface="Founders Grotesk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7"/>
          <p:cNvSpPr>
            <a:spLocks noGrp="1"/>
          </p:cNvSpPr>
          <p:nvPr>
            <p:ph sz="quarter" idx="11"/>
          </p:nvPr>
        </p:nvSpPr>
        <p:spPr>
          <a:xfrm>
            <a:off x="4646613" y="1727200"/>
            <a:ext cx="4040187" cy="4450491"/>
          </a:xfrm>
        </p:spPr>
        <p:txBody>
          <a:bodyPr/>
          <a:lstStyle/>
          <a:p>
            <a:pPr lvl="0"/>
            <a:r>
              <a:rPr lang="en-US"/>
              <a:t>Click to edit Master text styles</a:t>
            </a:r>
          </a:p>
        </p:txBody>
      </p:sp>
      <p:sp>
        <p:nvSpPr>
          <p:cNvPr id="14" name="Text Placeholder 13"/>
          <p:cNvSpPr>
            <a:spLocks noGrp="1"/>
          </p:cNvSpPr>
          <p:nvPr>
            <p:ph type="body" sz="quarter" idx="12"/>
          </p:nvPr>
        </p:nvSpPr>
        <p:spPr>
          <a:xfrm>
            <a:off x="457199" y="5706534"/>
            <a:ext cx="4040188" cy="471157"/>
          </a:xfrm>
        </p:spPr>
        <p:txBody>
          <a:bodyPr>
            <a:normAutofit/>
          </a:bodyPr>
          <a:lstStyle>
            <a:lvl1pPr>
              <a:defRPr sz="1500" i="1" baseline="0">
                <a:solidFill>
                  <a:schemeClr val="bg2"/>
                </a:solidFill>
              </a:defRPr>
            </a:lvl1pPr>
          </a:lstStyle>
          <a:p>
            <a:pPr lvl="0"/>
            <a:r>
              <a:rPr lang="en-US"/>
              <a:t>Click to edit Master text styles</a:t>
            </a:r>
          </a:p>
        </p:txBody>
      </p:sp>
      <p:sp>
        <p:nvSpPr>
          <p:cNvPr id="6" name="Text Placeholder 5"/>
          <p:cNvSpPr>
            <a:spLocks noGrp="1"/>
          </p:cNvSpPr>
          <p:nvPr>
            <p:ph type="body" sz="quarter" idx="14"/>
          </p:nvPr>
        </p:nvSpPr>
        <p:spPr>
          <a:xfrm>
            <a:off x="457200" y="3331541"/>
            <a:ext cx="4040187" cy="2235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945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430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SLIDE TITLE HERE</a:t>
            </a:r>
          </a:p>
        </p:txBody>
      </p:sp>
      <p:sp>
        <p:nvSpPr>
          <p:cNvPr id="1027" name="Text Placeholder 2"/>
          <p:cNvSpPr>
            <a:spLocks noGrp="1"/>
          </p:cNvSpPr>
          <p:nvPr>
            <p:ph type="body" idx="1"/>
          </p:nvPr>
        </p:nvSpPr>
        <p:spPr bwMode="auto">
          <a:xfrm>
            <a:off x="457200" y="1900238"/>
            <a:ext cx="8229600" cy="4225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Slide copy or object here </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4C1ED57B-5734-4E48-BA32-BCF138F47BEF}" type="datetimeFigureOut">
              <a:rPr lang="en-US"/>
              <a:pPr>
                <a:defRPr/>
              </a:pPr>
              <a:t>7/6/2021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pic>
        <p:nvPicPr>
          <p:cNvPr id="2" name="Picture 1" descr="Research_logo_2c_rgb_h.png"/>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856646" y="6345584"/>
            <a:ext cx="1830154" cy="332556"/>
          </a:xfrm>
          <a:prstGeom prst="rect">
            <a:avLst/>
          </a:prstGeom>
        </p:spPr>
      </p:pic>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xStyles>
    <p:titleStyle>
      <a:lvl1pPr algn="l" defTabSz="457200" rtl="0" eaLnBrk="1" fontAlgn="base" hangingPunct="1">
        <a:spcBef>
          <a:spcPct val="0"/>
        </a:spcBef>
        <a:spcAft>
          <a:spcPct val="0"/>
        </a:spcAft>
        <a:defRPr sz="3600" kern="1200">
          <a:solidFill>
            <a:srgbClr val="4B9CD3"/>
          </a:solidFill>
          <a:latin typeface="Avenir LT Std 95 Black"/>
          <a:ea typeface="ＭＳ Ｐゴシック" charset="0"/>
          <a:cs typeface="Avenir LT Std 95 Black"/>
        </a:defRPr>
      </a:lvl1pPr>
      <a:lvl2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2pPr>
      <a:lvl3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3pPr>
      <a:lvl4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4pPr>
      <a:lvl5pPr algn="l" defTabSz="457200" rtl="0" eaLnBrk="1" fontAlgn="base" hangingPunct="1">
        <a:spcBef>
          <a:spcPct val="0"/>
        </a:spcBef>
        <a:spcAft>
          <a:spcPct val="0"/>
        </a:spcAft>
        <a:defRPr sz="3600">
          <a:solidFill>
            <a:srgbClr val="4B9CD3"/>
          </a:solidFill>
          <a:latin typeface="Avenir LT Std 95 Black" charset="0"/>
          <a:ea typeface="ＭＳ Ｐゴシック" charset="0"/>
          <a:cs typeface="ＭＳ Ｐゴシック" charset="0"/>
        </a:defRPr>
      </a:lvl5pPr>
      <a:lvl6pPr marL="4572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6pPr>
      <a:lvl7pPr marL="9144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7pPr>
      <a:lvl8pPr marL="13716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8pPr>
      <a:lvl9pPr marL="1828800" algn="l" defTabSz="457200" rtl="0" eaLnBrk="1" fontAlgn="base" hangingPunct="1">
        <a:spcBef>
          <a:spcPct val="0"/>
        </a:spcBef>
        <a:spcAft>
          <a:spcPct val="0"/>
        </a:spcAft>
        <a:defRPr sz="3600" b="1">
          <a:solidFill>
            <a:schemeClr val="accent1"/>
          </a:solidFill>
          <a:latin typeface="Tahoma" charset="0"/>
          <a:ea typeface="ＭＳ Ｐゴシック" charset="0"/>
          <a:cs typeface="ＭＳ Ｐゴシック" charset="0"/>
        </a:defRPr>
      </a:lvl9pPr>
    </p:titleStyle>
    <p:bodyStyle>
      <a:lvl1pPr marL="342900" indent="-342900" algn="l" defTabSz="457200" rtl="0" eaLnBrk="1" fontAlgn="base" hangingPunct="1">
        <a:spcBef>
          <a:spcPts val="763"/>
        </a:spcBef>
        <a:spcAft>
          <a:spcPct val="0"/>
        </a:spcAft>
        <a:buClr>
          <a:schemeClr val="accent2"/>
        </a:buClr>
        <a:buSzPct val="70000"/>
        <a:buFont typeface="Wingdings" charset="0"/>
        <a:defRPr sz="2200" kern="1200">
          <a:solidFill>
            <a:schemeClr val="tx2"/>
          </a:solidFill>
          <a:latin typeface="Founders Grotesk Regular"/>
          <a:ea typeface="ＭＳ Ｐゴシック" charset="0"/>
          <a:cs typeface="Founders Grotesk Regular"/>
        </a:defRPr>
      </a:lvl1pPr>
      <a:lvl2pPr marL="573088" indent="-228600" algn="l" defTabSz="457200" rtl="0" eaLnBrk="1" fontAlgn="base" hangingPunct="1">
        <a:spcBef>
          <a:spcPts val="763"/>
        </a:spcBef>
        <a:spcAft>
          <a:spcPct val="0"/>
        </a:spcAft>
        <a:buClr>
          <a:srgbClr val="D87900"/>
        </a:buClr>
        <a:buSzPct val="50000"/>
        <a:buFont typeface="Wingdings" charset="0"/>
        <a:buChar char="q"/>
        <a:defRPr sz="2000" kern="1200">
          <a:solidFill>
            <a:schemeClr val="tx2"/>
          </a:solidFill>
          <a:latin typeface="Founders Grotesk Regular"/>
          <a:ea typeface="ＭＳ Ｐゴシック" charset="0"/>
          <a:cs typeface="Founders Grotesk Regular"/>
        </a:defRPr>
      </a:lvl2pPr>
      <a:lvl3pPr marL="1031875" indent="-230188" algn="l" defTabSz="457200" rtl="0" eaLnBrk="1" fontAlgn="base" hangingPunct="1">
        <a:spcBef>
          <a:spcPts val="763"/>
        </a:spcBef>
        <a:spcAft>
          <a:spcPct val="0"/>
        </a:spcAft>
        <a:buSzPct val="75000"/>
        <a:buFont typeface="Wingdings" charset="0"/>
        <a:buChar char="§"/>
        <a:defRPr sz="2000" kern="1200">
          <a:solidFill>
            <a:schemeClr val="tx2"/>
          </a:solidFill>
          <a:latin typeface="Founders Grotesk Regular"/>
          <a:ea typeface="ＭＳ Ｐゴシック" charset="0"/>
          <a:cs typeface="Founders Grotesk Regular"/>
        </a:defRPr>
      </a:lvl3pPr>
      <a:lvl4pPr marL="1489075" indent="-228600" algn="l" defTabSz="457200" rtl="0" eaLnBrk="1" fontAlgn="base" hangingPunct="1">
        <a:spcBef>
          <a:spcPts val="763"/>
        </a:spcBef>
        <a:spcAft>
          <a:spcPct val="0"/>
        </a:spcAft>
        <a:buSzPct val="100000"/>
        <a:buFont typeface="Lucida Grande" charset="0"/>
        <a:buChar char="-"/>
        <a:defRPr kern="1200">
          <a:solidFill>
            <a:schemeClr val="tx2"/>
          </a:solidFill>
          <a:latin typeface="Founders Grotesk Regular"/>
          <a:ea typeface="ＭＳ Ｐゴシック" charset="0"/>
          <a:cs typeface="Founders Grotesk Regular"/>
        </a:defRPr>
      </a:lvl4pPr>
      <a:lvl5pPr marL="1938338" indent="-219075" algn="l" defTabSz="457200" rtl="0" eaLnBrk="1" fontAlgn="base" hangingPunct="1">
        <a:spcBef>
          <a:spcPts val="763"/>
        </a:spcBef>
        <a:spcAft>
          <a:spcPct val="0"/>
        </a:spcAft>
        <a:buSzPct val="50000"/>
        <a:buFont typeface="Lucida Grande" charset="0"/>
        <a:buChar char="&gt;"/>
        <a:defRPr kern="1200">
          <a:solidFill>
            <a:schemeClr val="tx2"/>
          </a:solidFill>
          <a:latin typeface="Founders Grotesk Regular"/>
          <a:ea typeface="ＭＳ Ｐゴシック" charset="0"/>
          <a:cs typeface="Founders Grotesk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5892801"/>
            <a:ext cx="9144000" cy="965200"/>
          </a:xfrm>
          <a:prstGeom prst="rect">
            <a:avLst/>
          </a:prstGeom>
          <a:gradFill>
            <a:gsLst>
              <a:gs pos="0">
                <a:srgbClr val="639EC8"/>
              </a:gs>
              <a:gs pos="100000">
                <a:srgbClr val="6BABD8"/>
              </a:gs>
            </a:gsLst>
          </a:gradFill>
          <a:ln>
            <a:noFill/>
          </a:ln>
          <a:effectLst>
            <a:outerShdw blurRad="136525" dist="88900" dir="11820000" sx="61000" sy="61000" algn="tl" rotWithShape="0">
              <a:schemeClr val="bg1">
                <a:lumMod val="75000"/>
                <a:alpha val="43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p>
        </p:txBody>
      </p:sp>
      <p:pic>
        <p:nvPicPr>
          <p:cNvPr id="1027" name="Picture 3" descr="small_white_tran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3375" y="6065838"/>
            <a:ext cx="22606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6" r:id="rId1"/>
    <p:sldLayoutId id="2147483658" r:id="rId2"/>
  </p:sldLayoutIdLst>
  <p:hf sldNum="0" hdr="0" ftr="0" dt="0"/>
  <p:txStyles>
    <p:titleStyle>
      <a:lvl1pPr algn="ctr" defTabSz="457189" rtl="0" eaLnBrk="1" fontAlgn="base" hangingPunct="1">
        <a:spcBef>
          <a:spcPct val="0"/>
        </a:spcBef>
        <a:spcAft>
          <a:spcPct val="0"/>
        </a:spcAft>
        <a:defRPr sz="4400" kern="1200">
          <a:solidFill>
            <a:schemeClr val="tx1"/>
          </a:solidFill>
          <a:latin typeface="+mj-lt"/>
          <a:ea typeface="ヒラギノ角ゴ Pro W3" charset="0"/>
          <a:cs typeface="ヒラギノ角ゴ Pro W3" charset="0"/>
        </a:defRPr>
      </a:lvl1pPr>
      <a:lvl2pPr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2pPr>
      <a:lvl3pPr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3pPr>
      <a:lvl4pPr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4pPr>
      <a:lvl5pPr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5pPr>
      <a:lvl6pPr marL="457189"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6pPr>
      <a:lvl7pPr marL="914378"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7pPr>
      <a:lvl8pPr marL="1371566"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8pPr>
      <a:lvl9pPr marL="1828754" algn="ctr" defTabSz="457189" rtl="0" eaLnBrk="1" fontAlgn="base" hangingPunct="1">
        <a:spcBef>
          <a:spcPct val="0"/>
        </a:spcBef>
        <a:spcAft>
          <a:spcPct val="0"/>
        </a:spcAft>
        <a:defRPr sz="4400">
          <a:solidFill>
            <a:schemeClr val="tx1"/>
          </a:solidFill>
          <a:latin typeface="Calibri" charset="0"/>
          <a:ea typeface="ヒラギノ角ゴ Pro W3" charset="0"/>
          <a:cs typeface="ヒラギノ角ゴ Pro W3" charset="0"/>
        </a:defRPr>
      </a:lvl9pPr>
    </p:titleStyle>
    <p:bodyStyle>
      <a:lvl1pPr marL="342892" indent="-342892" algn="l" defTabSz="457189" rtl="0" eaLnBrk="1" fontAlgn="base" hangingPunct="1">
        <a:spcBef>
          <a:spcPct val="20000"/>
        </a:spcBef>
        <a:spcAft>
          <a:spcPct val="0"/>
        </a:spcAft>
        <a:buFont typeface="Arial" charset="0"/>
        <a:buChar char="•"/>
        <a:defRPr sz="3200" kern="1200">
          <a:solidFill>
            <a:schemeClr val="tx1"/>
          </a:solidFill>
          <a:latin typeface="+mn-lt"/>
          <a:ea typeface="ヒラギノ角ゴ Pro W3" charset="0"/>
          <a:cs typeface="ヒラギノ角ゴ Pro W3" charset="0"/>
        </a:defRPr>
      </a:lvl1pPr>
      <a:lvl2pPr marL="742931" indent="-285743" algn="l" defTabSz="457189" rtl="0" eaLnBrk="1" fontAlgn="base" hangingPunct="1">
        <a:spcBef>
          <a:spcPct val="20000"/>
        </a:spcBef>
        <a:spcAft>
          <a:spcPct val="0"/>
        </a:spcAft>
        <a:buFont typeface="Arial" charset="0"/>
        <a:buChar char="–"/>
        <a:defRPr sz="2800" kern="1200">
          <a:solidFill>
            <a:schemeClr val="tx1"/>
          </a:solidFill>
          <a:latin typeface="+mn-lt"/>
          <a:ea typeface="ヒラギノ角ゴ Pro W3" charset="0"/>
          <a:cs typeface="+mn-cs"/>
        </a:defRPr>
      </a:lvl2pPr>
      <a:lvl3pPr marL="1142972" indent="-228594" algn="l" defTabSz="457189" rtl="0" eaLnBrk="1" fontAlgn="base" hangingPunct="1">
        <a:spcBef>
          <a:spcPct val="20000"/>
        </a:spcBef>
        <a:spcAft>
          <a:spcPct val="0"/>
        </a:spcAft>
        <a:buFont typeface="Arial" charset="0"/>
        <a:buChar char="•"/>
        <a:defRPr sz="2400" kern="1200">
          <a:solidFill>
            <a:schemeClr val="tx1"/>
          </a:solidFill>
          <a:latin typeface="+mn-lt"/>
          <a:ea typeface="ヒラギノ角ゴ Pro W3" charset="0"/>
          <a:cs typeface="+mn-cs"/>
        </a:defRPr>
      </a:lvl3pPr>
      <a:lvl4pPr marL="1600160" indent="-228594" algn="l" defTabSz="457189"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4pPr>
      <a:lvl5pPr marL="2057348" indent="-228594" algn="l" defTabSz="457189" rtl="0" eaLnBrk="1" fontAlgn="base" hangingPunct="1">
        <a:spcBef>
          <a:spcPct val="20000"/>
        </a:spcBef>
        <a:spcAft>
          <a:spcPct val="0"/>
        </a:spcAft>
        <a:buFont typeface="Arial" charset="0"/>
        <a:buChar char="»"/>
        <a:defRPr sz="2000" kern="1200">
          <a:solidFill>
            <a:schemeClr val="tx1"/>
          </a:solidFill>
          <a:latin typeface="+mn-lt"/>
          <a:ea typeface="ヒラギノ角ゴ Pro W3" charset="0"/>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hs.gov/ohrp/regulations-and-policy/regulations/regulatory-text/index.html#part4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ublicdomainfiles.com/show_file.php?id=13534307416573"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fda.gov/radiation-emitting-products/medical-x-ray-imaging/x-rays-pregnancy-and-you"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20"/>
          <p:cNvSpPr>
            <a:spLocks noGrp="1"/>
          </p:cNvSpPr>
          <p:nvPr>
            <p:ph type="body" sz="quarter" idx="16"/>
          </p:nvPr>
        </p:nvSpPr>
        <p:spPr>
          <a:xfrm>
            <a:off x="457200" y="5749925"/>
            <a:ext cx="5368925" cy="882650"/>
          </a:xfrm>
        </p:spPr>
        <p:txBody>
          <a:bodyPr/>
          <a:lstStyle/>
          <a:p>
            <a:pPr marL="0" indent="0">
              <a:spcBef>
                <a:spcPts val="163"/>
              </a:spcBef>
            </a:pPr>
            <a:r>
              <a:rPr lang="en-US" sz="2400" b="1" dirty="0">
                <a:latin typeface="Founders Grotesk Regular" charset="0"/>
              </a:rPr>
              <a:t>UNC Office of Human Research Ethics</a:t>
            </a:r>
          </a:p>
        </p:txBody>
      </p:sp>
      <p:sp>
        <p:nvSpPr>
          <p:cNvPr id="18435" name="Title 17"/>
          <p:cNvSpPr>
            <a:spLocks noGrp="1"/>
          </p:cNvSpPr>
          <p:nvPr>
            <p:ph type="ctrTitle"/>
          </p:nvPr>
        </p:nvSpPr>
        <p:spPr>
          <a:xfrm>
            <a:off x="457200" y="388938"/>
            <a:ext cx="8229600" cy="857250"/>
          </a:xfrm>
        </p:spPr>
        <p:txBody>
          <a:bodyPr/>
          <a:lstStyle/>
          <a:p>
            <a:r>
              <a:rPr lang="en-US" sz="4800" dirty="0">
                <a:solidFill>
                  <a:srgbClr val="0070C0"/>
                </a:solidFill>
                <a:latin typeface="+mn-lt"/>
              </a:rPr>
              <a:t>Pregnant Research Subjects	 &amp;</a:t>
            </a:r>
            <a:r>
              <a:rPr lang="en-US" dirty="0">
                <a:latin typeface="Avenir LT Std 95 Black" charset="0"/>
              </a:rPr>
              <a:t>	</a:t>
            </a:r>
          </a:p>
        </p:txBody>
      </p:sp>
      <p:sp>
        <p:nvSpPr>
          <p:cNvPr id="18436" name="Subtitle 18"/>
          <p:cNvSpPr>
            <a:spLocks noGrp="1"/>
          </p:cNvSpPr>
          <p:nvPr>
            <p:ph type="subTitle" idx="1"/>
          </p:nvPr>
        </p:nvSpPr>
        <p:spPr>
          <a:xfrm>
            <a:off x="457200" y="2141538"/>
            <a:ext cx="8229600" cy="882650"/>
          </a:xfrm>
        </p:spPr>
        <p:txBody>
          <a:bodyPr>
            <a:noAutofit/>
          </a:bodyPr>
          <a:lstStyle/>
          <a:p>
            <a:pPr marL="0" marR="0">
              <a:spcBef>
                <a:spcPts val="0"/>
              </a:spcBef>
              <a:spcAft>
                <a:spcPts val="0"/>
              </a:spcAft>
            </a:pPr>
            <a:r>
              <a:rPr lang="en-US" sz="2000" dirty="0">
                <a:solidFill>
                  <a:srgbClr val="0070C0"/>
                </a:solidFill>
                <a:latin typeface="+mn-lt"/>
              </a:rPr>
              <a:t>July 2021 UNC IRB Education Presentation</a:t>
            </a:r>
          </a:p>
          <a:p>
            <a:pPr marL="0" marR="0">
              <a:spcBef>
                <a:spcPts val="0"/>
              </a:spcBef>
              <a:spcAft>
                <a:spcPts val="0"/>
              </a:spcAft>
            </a:pPr>
            <a:r>
              <a:rPr lang="en-US" sz="2000" dirty="0">
                <a:solidFill>
                  <a:srgbClr val="0070C0"/>
                </a:solidFill>
                <a:latin typeface="+mn-lt"/>
              </a:rPr>
              <a:t>Charlotte Coley	</a:t>
            </a:r>
            <a:endParaRPr lang="en-US" sz="1800" dirty="0">
              <a:solidFill>
                <a:srgbClr val="0070C0"/>
              </a:solidFill>
              <a:latin typeface="+mn-lt"/>
            </a:endParaRPr>
          </a:p>
        </p:txBody>
      </p:sp>
      <p:sp>
        <p:nvSpPr>
          <p:cNvPr id="18437" name="Text Placeholder 21"/>
          <p:cNvSpPr>
            <a:spLocks noGrp="1"/>
          </p:cNvSpPr>
          <p:nvPr>
            <p:ph type="body" sz="quarter" idx="17"/>
          </p:nvPr>
        </p:nvSpPr>
        <p:spPr>
          <a:xfrm>
            <a:off x="457200" y="1328738"/>
            <a:ext cx="8229600" cy="633412"/>
          </a:xfrm>
        </p:spPr>
        <p:txBody>
          <a:bodyPr/>
          <a:lstStyle/>
          <a:p>
            <a:pPr marL="0" indent="0"/>
            <a:r>
              <a:rPr lang="en-US" sz="3200" b="1" dirty="0">
                <a:solidFill>
                  <a:srgbClr val="0070C0"/>
                </a:solidFill>
                <a:latin typeface="+mn-lt"/>
                <a:cs typeface="Founders Grotesk Medium" charset="0"/>
              </a:rPr>
              <a:t>New FDA  Guidance on X-Rays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80444" y="546101"/>
            <a:ext cx="3048855" cy="5156199"/>
          </a:xfrm>
          <a:prstGeom prst="rect">
            <a:avLst/>
          </a:prstGeom>
        </p:spPr>
      </p:pic>
    </p:spTree>
    <p:extLst>
      <p:ext uri="{BB962C8B-B14F-4D97-AF65-F5344CB8AC3E}">
        <p14:creationId xmlns:p14="http://schemas.microsoft.com/office/powerpoint/2010/main" val="1161167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507D-CB0C-43FC-A0DD-0B8BB5FCB29F}"/>
              </a:ext>
            </a:extLst>
          </p:cNvPr>
          <p:cNvSpPr>
            <a:spLocks noGrp="1"/>
          </p:cNvSpPr>
          <p:nvPr>
            <p:ph type="title"/>
          </p:nvPr>
        </p:nvSpPr>
        <p:spPr/>
        <p:txBody>
          <a:bodyPr/>
          <a:lstStyle/>
          <a:p>
            <a:r>
              <a:rPr lang="en-US" sz="3200" b="1" dirty="0">
                <a:solidFill>
                  <a:srgbClr val="0070C0"/>
                </a:solidFill>
              </a:rPr>
              <a:t>Subpart B—</a:t>
            </a:r>
            <a:r>
              <a:rPr lang="en-US" sz="3200" b="1" dirty="0" err="1">
                <a:solidFill>
                  <a:srgbClr val="0070C0"/>
                </a:solidFill>
              </a:rPr>
              <a:t>Add’l</a:t>
            </a:r>
            <a:r>
              <a:rPr lang="en-US" sz="3200" b="1" dirty="0">
                <a:solidFill>
                  <a:srgbClr val="0070C0"/>
                </a:solidFill>
              </a:rPr>
              <a:t> Protections for Pregnant Women, Fetuses &amp; Neonates in Research 46.202 Definitions.</a:t>
            </a:r>
            <a:endParaRPr lang="en-US" dirty="0">
              <a:solidFill>
                <a:srgbClr val="0070C0"/>
              </a:solidFill>
            </a:endParaRPr>
          </a:p>
        </p:txBody>
      </p:sp>
      <p:sp>
        <p:nvSpPr>
          <p:cNvPr id="3" name="Content Placeholder 2">
            <a:extLst>
              <a:ext uri="{FF2B5EF4-FFF2-40B4-BE49-F238E27FC236}">
                <a16:creationId xmlns:a16="http://schemas.microsoft.com/office/drawing/2014/main" id="{797CC028-EF5D-42B2-8ED2-1071FFC0D69A}"/>
              </a:ext>
            </a:extLst>
          </p:cNvPr>
          <p:cNvSpPr>
            <a:spLocks noGrp="1"/>
          </p:cNvSpPr>
          <p:nvPr>
            <p:ph idx="1"/>
          </p:nvPr>
        </p:nvSpPr>
        <p:spPr/>
        <p:txBody>
          <a:bodyPr/>
          <a:lstStyle/>
          <a:p>
            <a:r>
              <a:rPr lang="en-US" sz="3200" dirty="0"/>
              <a:t>(f) Pregnancy encompasses the period of time from implantation until delivery. A woman shall be assumed to be pregnant if she exhibits any of the pertinent presumptive signs of pregnancy, such as missed menses, until the results of a pregnancy test are negative or until delivery.</a:t>
            </a:r>
          </a:p>
        </p:txBody>
      </p:sp>
    </p:spTree>
    <p:extLst>
      <p:ext uri="{BB962C8B-B14F-4D97-AF65-F5344CB8AC3E}">
        <p14:creationId xmlns:p14="http://schemas.microsoft.com/office/powerpoint/2010/main" val="62574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65B62-0887-4145-84F4-4B6131C979E7}"/>
              </a:ext>
            </a:extLst>
          </p:cNvPr>
          <p:cNvSpPr>
            <a:spLocks noGrp="1"/>
          </p:cNvSpPr>
          <p:nvPr>
            <p:ph type="title"/>
          </p:nvPr>
        </p:nvSpPr>
        <p:spPr/>
        <p:txBody>
          <a:bodyPr/>
          <a:lstStyle/>
          <a:p>
            <a:r>
              <a:rPr lang="en-US" sz="2800" b="1" dirty="0">
                <a:solidFill>
                  <a:srgbClr val="0070C0"/>
                </a:solidFill>
              </a:rPr>
              <a:t>§46.203 </a:t>
            </a:r>
            <a:br>
              <a:rPr lang="en-US" sz="2800" b="1" dirty="0">
                <a:solidFill>
                  <a:srgbClr val="0070C0"/>
                </a:solidFill>
              </a:rPr>
            </a:br>
            <a:r>
              <a:rPr lang="en-US" sz="2800" b="1" dirty="0">
                <a:solidFill>
                  <a:srgbClr val="0070C0"/>
                </a:solidFill>
              </a:rPr>
              <a:t>Duties of IRBs in connection with research involving pregnant women, fetuses, and neonates.</a:t>
            </a:r>
            <a:endParaRPr lang="en-US" sz="2800" dirty="0">
              <a:solidFill>
                <a:srgbClr val="0070C0"/>
              </a:solidFill>
            </a:endParaRPr>
          </a:p>
        </p:txBody>
      </p:sp>
      <p:sp>
        <p:nvSpPr>
          <p:cNvPr id="3" name="Content Placeholder 2">
            <a:extLst>
              <a:ext uri="{FF2B5EF4-FFF2-40B4-BE49-F238E27FC236}">
                <a16:creationId xmlns:a16="http://schemas.microsoft.com/office/drawing/2014/main" id="{E38C3984-92C3-44D9-86D0-F8A3743D6A82}"/>
              </a:ext>
            </a:extLst>
          </p:cNvPr>
          <p:cNvSpPr>
            <a:spLocks noGrp="1"/>
          </p:cNvSpPr>
          <p:nvPr>
            <p:ph idx="1"/>
          </p:nvPr>
        </p:nvSpPr>
        <p:spPr/>
        <p:txBody>
          <a:bodyPr/>
          <a:lstStyle/>
          <a:p>
            <a:pPr marL="457200" indent="-457200">
              <a:buFont typeface="Arial" panose="020B0604020202020204" pitchFamily="34" charset="0"/>
              <a:buChar char="•"/>
            </a:pPr>
            <a:r>
              <a:rPr lang="en-US" sz="2400" dirty="0">
                <a:latin typeface="+mn-lt"/>
              </a:rPr>
              <a:t>In addition to other responsibilities assigned to IRBs under this part, </a:t>
            </a:r>
            <a:r>
              <a:rPr lang="en-US" sz="2400" b="1" i="1" dirty="0">
                <a:latin typeface="+mn-lt"/>
              </a:rPr>
              <a:t>each IRB shall review research covered by this subpart </a:t>
            </a:r>
            <a:r>
              <a:rPr lang="en-US" sz="2400" dirty="0">
                <a:latin typeface="+mn-lt"/>
              </a:rPr>
              <a:t>and approve only research which satisfies the conditions of all applicable sections of this subpart and the other subparts of </a:t>
            </a:r>
            <a:r>
              <a:rPr lang="en-US" sz="2400" dirty="0">
                <a:latin typeface="+mn-lt"/>
                <a:hlinkClick r:id="rId2"/>
              </a:rPr>
              <a:t>this part</a:t>
            </a:r>
            <a:r>
              <a:rPr lang="en-US" sz="2400" dirty="0">
                <a:latin typeface="+mn-lt"/>
              </a:rPr>
              <a:t>.</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Where scientifically appropriate, preclinical studies, including studies on pregnant animals, and clinical studies, including studies on nonpregnant women, have been conducted and </a:t>
            </a:r>
            <a:r>
              <a:rPr lang="en-US" sz="2400" b="1" i="1" dirty="0"/>
              <a:t>provide data for assessing potential risks to pregnant women and fetuses</a:t>
            </a:r>
            <a:r>
              <a:rPr lang="en-US" sz="2400" dirty="0"/>
              <a:t>;</a:t>
            </a:r>
          </a:p>
          <a:p>
            <a:pPr marL="457200" indent="-457200">
              <a:buFont typeface="Arial" panose="020B0604020202020204" pitchFamily="34" charset="0"/>
              <a:buChar char="•"/>
            </a:pPr>
            <a:endParaRPr lang="en-US" sz="2400" dirty="0">
              <a:latin typeface="+mn-lt"/>
            </a:endParaRPr>
          </a:p>
        </p:txBody>
      </p:sp>
    </p:spTree>
    <p:extLst>
      <p:ext uri="{BB962C8B-B14F-4D97-AF65-F5344CB8AC3E}">
        <p14:creationId xmlns:p14="http://schemas.microsoft.com/office/powerpoint/2010/main" val="243710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A97E-B7D5-434F-A2FE-41C742835376}"/>
              </a:ext>
            </a:extLst>
          </p:cNvPr>
          <p:cNvSpPr>
            <a:spLocks noGrp="1"/>
          </p:cNvSpPr>
          <p:nvPr>
            <p:ph type="title"/>
          </p:nvPr>
        </p:nvSpPr>
        <p:spPr>
          <a:xfrm>
            <a:off x="457200" y="274638"/>
            <a:ext cx="8686800" cy="1263184"/>
          </a:xfrm>
        </p:spPr>
        <p:txBody>
          <a:bodyPr/>
          <a:lstStyle/>
          <a:p>
            <a:r>
              <a:rPr lang="en-US" sz="3200" dirty="0">
                <a:solidFill>
                  <a:srgbClr val="0070C0"/>
                </a:solidFill>
              </a:rPr>
              <a:t>Pregnant women or fetuses may be involved in research if all of the following conditions are met:</a:t>
            </a:r>
          </a:p>
        </p:txBody>
      </p:sp>
      <p:sp>
        <p:nvSpPr>
          <p:cNvPr id="3" name="Content Placeholder 2">
            <a:extLst>
              <a:ext uri="{FF2B5EF4-FFF2-40B4-BE49-F238E27FC236}">
                <a16:creationId xmlns:a16="http://schemas.microsoft.com/office/drawing/2014/main" id="{2BA094A3-8AE0-4E1C-B168-F12846363BE6}"/>
              </a:ext>
            </a:extLst>
          </p:cNvPr>
          <p:cNvSpPr>
            <a:spLocks noGrp="1"/>
          </p:cNvSpPr>
          <p:nvPr>
            <p:ph idx="1"/>
          </p:nvPr>
        </p:nvSpPr>
        <p:spPr/>
        <p:txBody>
          <a:bodyPr/>
          <a:lstStyle/>
          <a:p>
            <a:pPr marL="0" indent="0" algn="ctr"/>
            <a:r>
              <a:rPr lang="en-US" b="1" dirty="0">
                <a:solidFill>
                  <a:srgbClr val="FF0000"/>
                </a:solidFill>
              </a:rPr>
              <a:t>Balance of Risk &amp; Benefits for Mother &amp;  Fetus</a:t>
            </a:r>
          </a:p>
          <a:p>
            <a:pPr marL="0" indent="0"/>
            <a:endParaRPr lang="en-US" b="1" dirty="0">
              <a:solidFill>
                <a:srgbClr val="FF0000"/>
              </a:solidFill>
            </a:endParaRPr>
          </a:p>
          <a:p>
            <a:pPr marL="0" indent="0" algn="ctr"/>
            <a:r>
              <a:rPr lang="en-US" b="1" dirty="0">
                <a:solidFill>
                  <a:srgbClr val="FF0000"/>
                </a:solidFill>
              </a:rPr>
              <a:t>Who Consents?  Just Mom or Mom &amp; Dad ?</a:t>
            </a:r>
          </a:p>
        </p:txBody>
      </p:sp>
      <p:pic>
        <p:nvPicPr>
          <p:cNvPr id="5" name="Picture 4" descr="Shape&#10;&#10;Description automatically generated">
            <a:extLst>
              <a:ext uri="{FF2B5EF4-FFF2-40B4-BE49-F238E27FC236}">
                <a16:creationId xmlns:a16="http://schemas.microsoft.com/office/drawing/2014/main" id="{1EDFA3CB-17A9-4C44-872F-B96FDFEB1D5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752344" y="3606712"/>
            <a:ext cx="3593592" cy="3102192"/>
          </a:xfrm>
          <a:prstGeom prst="rect">
            <a:avLst/>
          </a:prstGeom>
        </p:spPr>
      </p:pic>
    </p:spTree>
    <p:extLst>
      <p:ext uri="{BB962C8B-B14F-4D97-AF65-F5344CB8AC3E}">
        <p14:creationId xmlns:p14="http://schemas.microsoft.com/office/powerpoint/2010/main" val="400109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A04C6-34E3-4CC7-B2D7-20B79CA6D7AA}"/>
              </a:ext>
            </a:extLst>
          </p:cNvPr>
          <p:cNvSpPr>
            <a:spLocks noGrp="1"/>
          </p:cNvSpPr>
          <p:nvPr>
            <p:ph type="title"/>
          </p:nvPr>
        </p:nvSpPr>
        <p:spPr>
          <a:xfrm>
            <a:off x="546400" y="274638"/>
            <a:ext cx="8229600" cy="1143000"/>
          </a:xfrm>
        </p:spPr>
        <p:txBody>
          <a:bodyPr/>
          <a:lstStyle/>
          <a:p>
            <a:r>
              <a:rPr lang="en-US" sz="3200" dirty="0">
                <a:solidFill>
                  <a:srgbClr val="0070C0"/>
                </a:solidFill>
              </a:rPr>
              <a:t>UNC Policy Update Based on New FDA Guidance  </a:t>
            </a:r>
            <a:r>
              <a:rPr lang="en-US" sz="1600" dirty="0">
                <a:hlinkClick r:id="rId2"/>
              </a:rPr>
              <a:t>https://www.fda.gov/radiation-emitting-products/medical-x-ray-imaging/x-rays-pregnancy-and-you</a:t>
            </a:r>
            <a:r>
              <a:rPr lang="en-US" sz="1600" dirty="0"/>
              <a:t> </a:t>
            </a:r>
            <a:endParaRPr lang="en-US" sz="1050" dirty="0"/>
          </a:p>
        </p:txBody>
      </p:sp>
      <p:pic>
        <p:nvPicPr>
          <p:cNvPr id="5" name="Content Placeholder 4">
            <a:extLst>
              <a:ext uri="{FF2B5EF4-FFF2-40B4-BE49-F238E27FC236}">
                <a16:creationId xmlns:a16="http://schemas.microsoft.com/office/drawing/2014/main" id="{68656775-7278-42B7-A05D-40EE38A2436C}"/>
              </a:ext>
            </a:extLst>
          </p:cNvPr>
          <p:cNvPicPr>
            <a:picLocks noGrp="1" noChangeAspect="1"/>
          </p:cNvPicPr>
          <p:nvPr>
            <p:ph idx="1"/>
          </p:nvPr>
        </p:nvPicPr>
        <p:blipFill>
          <a:blip r:embed="rId3"/>
          <a:stretch>
            <a:fillRect/>
          </a:stretch>
        </p:blipFill>
        <p:spPr>
          <a:xfrm>
            <a:off x="655975" y="1346791"/>
            <a:ext cx="7832049" cy="4600353"/>
          </a:xfrm>
        </p:spPr>
      </p:pic>
    </p:spTree>
    <p:extLst>
      <p:ext uri="{BB962C8B-B14F-4D97-AF65-F5344CB8AC3E}">
        <p14:creationId xmlns:p14="http://schemas.microsoft.com/office/powerpoint/2010/main" val="244990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7018" y="274638"/>
            <a:ext cx="8839200" cy="792162"/>
          </a:xfrm>
        </p:spPr>
        <p:txBody>
          <a:bodyPr/>
          <a:lstStyle/>
          <a:p>
            <a:r>
              <a:rPr lang="en-US" sz="3200" dirty="0">
                <a:solidFill>
                  <a:srgbClr val="0070C0"/>
                </a:solidFill>
              </a:rPr>
              <a:t>Risk of Radiation Exposure for Pregnant Women</a:t>
            </a:r>
            <a:br>
              <a:rPr lang="en-US" sz="4000" dirty="0">
                <a:solidFill>
                  <a:srgbClr val="0070C0"/>
                </a:solidFill>
              </a:rPr>
            </a:br>
            <a:endParaRPr lang="en-US" dirty="0">
              <a:solidFill>
                <a:srgbClr val="0070C0"/>
              </a:solidFill>
            </a:endParaRPr>
          </a:p>
        </p:txBody>
      </p:sp>
      <p:sp>
        <p:nvSpPr>
          <p:cNvPr id="4" name="Content Placeholder 3">
            <a:extLst>
              <a:ext uri="{FF2B5EF4-FFF2-40B4-BE49-F238E27FC236}">
                <a16:creationId xmlns:a16="http://schemas.microsoft.com/office/drawing/2014/main" id="{3CA28257-9FC3-402C-957D-D45A29333AEE}"/>
              </a:ext>
            </a:extLst>
          </p:cNvPr>
          <p:cNvSpPr>
            <a:spLocks noGrp="1"/>
          </p:cNvSpPr>
          <p:nvPr>
            <p:ph idx="1"/>
          </p:nvPr>
        </p:nvSpPr>
        <p:spPr>
          <a:xfrm>
            <a:off x="457200" y="1155700"/>
            <a:ext cx="8229600" cy="4800600"/>
          </a:xfrm>
        </p:spPr>
        <p:txBody>
          <a:bodyPr/>
          <a:lstStyle/>
          <a:p>
            <a:pPr marL="0" indent="0">
              <a:buNone/>
            </a:pPr>
            <a:r>
              <a:rPr lang="en-US" sz="2800" b="1" dirty="0"/>
              <a:t>What Kind of X-Rays Can Affect the Unborn Child?</a:t>
            </a:r>
          </a:p>
          <a:p>
            <a:pPr marL="400039" lvl="1" indent="0">
              <a:buNone/>
            </a:pPr>
            <a:endParaRPr lang="en-US" sz="1400" b="1" dirty="0"/>
          </a:p>
          <a:p>
            <a:pPr marL="400039" lvl="1" indent="0">
              <a:buNone/>
            </a:pPr>
            <a:r>
              <a:rPr lang="en-US" dirty="0"/>
              <a:t>During most x-ray examinations - like those of the </a:t>
            </a:r>
            <a:r>
              <a:rPr lang="en-US" b="1" i="1" dirty="0"/>
              <a:t>arms, legs, head, teeth, or chest </a:t>
            </a:r>
            <a:r>
              <a:rPr lang="en-US" dirty="0"/>
              <a:t>- your reproductive organs are not exposed to the direct x-ray beam. So these kinds of procedures, when properly done, do not involve any risk to the unborn child. </a:t>
            </a:r>
          </a:p>
          <a:p>
            <a:pPr marL="400039" lvl="1" indent="0">
              <a:buNone/>
            </a:pPr>
            <a:r>
              <a:rPr lang="en-US" dirty="0"/>
              <a:t>However, x-rays of the </a:t>
            </a:r>
            <a:r>
              <a:rPr lang="en-US" b="1" i="1" dirty="0"/>
              <a:t>mother's lower torso - abdomen, stomach, pelvis, lower back, or kidneys </a:t>
            </a:r>
            <a:r>
              <a:rPr lang="en-US" dirty="0"/>
              <a:t>- may expose the unborn child to the direct x-ray beam. They </a:t>
            </a:r>
            <a:r>
              <a:rPr lang="en-US" b="1" i="1" dirty="0"/>
              <a:t>are of more concern</a:t>
            </a:r>
            <a:r>
              <a:rPr lang="en-US" dirty="0"/>
              <a:t>. </a:t>
            </a:r>
          </a:p>
          <a:p>
            <a:pPr marL="0" indent="0">
              <a:buNone/>
            </a:pPr>
            <a:endParaRPr lang="en-US" sz="1800" dirty="0"/>
          </a:p>
          <a:p>
            <a:endParaRPr lang="en-US" dirty="0"/>
          </a:p>
        </p:txBody>
      </p:sp>
    </p:spTree>
    <p:extLst>
      <p:ext uri="{BB962C8B-B14F-4D97-AF65-F5344CB8AC3E}">
        <p14:creationId xmlns:p14="http://schemas.microsoft.com/office/powerpoint/2010/main" val="63700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841C-0C62-4AAE-A8C5-699A3DE6A25E}"/>
              </a:ext>
            </a:extLst>
          </p:cNvPr>
          <p:cNvSpPr>
            <a:spLocks noGrp="1"/>
          </p:cNvSpPr>
          <p:nvPr>
            <p:ph type="title"/>
          </p:nvPr>
        </p:nvSpPr>
        <p:spPr/>
        <p:txBody>
          <a:bodyPr/>
          <a:lstStyle/>
          <a:p>
            <a:r>
              <a:rPr lang="en-US" dirty="0">
                <a:solidFill>
                  <a:srgbClr val="0070C0"/>
                </a:solidFill>
              </a:rPr>
              <a:t>Level of Risk</a:t>
            </a:r>
          </a:p>
        </p:txBody>
      </p:sp>
      <p:sp>
        <p:nvSpPr>
          <p:cNvPr id="3" name="Content Placeholder 2">
            <a:extLst>
              <a:ext uri="{FF2B5EF4-FFF2-40B4-BE49-F238E27FC236}">
                <a16:creationId xmlns:a16="http://schemas.microsoft.com/office/drawing/2014/main" id="{B1E368CE-3966-4E9E-BCAB-9B2E8DF25F15}"/>
              </a:ext>
            </a:extLst>
          </p:cNvPr>
          <p:cNvSpPr>
            <a:spLocks noGrp="1"/>
          </p:cNvSpPr>
          <p:nvPr>
            <p:ph idx="1"/>
          </p:nvPr>
        </p:nvSpPr>
        <p:spPr>
          <a:xfrm>
            <a:off x="457200" y="1271016"/>
            <a:ext cx="8229600" cy="4411251"/>
          </a:xfrm>
        </p:spPr>
        <p:txBody>
          <a:bodyPr>
            <a:normAutofit fontScale="92500" lnSpcReduction="10000"/>
          </a:bodyPr>
          <a:lstStyle/>
          <a:p>
            <a:pPr marL="0" indent="0">
              <a:buNone/>
            </a:pPr>
            <a:r>
              <a:rPr lang="en-US" b="1" dirty="0"/>
              <a:t>Targeted x-rays with proper shielding pose no risk to the fetus. </a:t>
            </a:r>
          </a:p>
          <a:p>
            <a:pPr marL="0" indent="0">
              <a:buNone/>
            </a:pPr>
            <a:endParaRPr lang="en-US" sz="1900" b="1" dirty="0"/>
          </a:p>
          <a:p>
            <a:pPr marL="0" indent="0">
              <a:buNone/>
            </a:pPr>
            <a:r>
              <a:rPr lang="en-US" dirty="0"/>
              <a:t>If the Board agrees the </a:t>
            </a:r>
            <a:r>
              <a:rPr lang="en-US" b="1" i="1" dirty="0"/>
              <a:t>risk to the fetus </a:t>
            </a:r>
            <a:r>
              <a:rPr lang="en-US" dirty="0"/>
              <a:t>is considered </a:t>
            </a:r>
            <a:r>
              <a:rPr lang="en-US" b="1" i="1" dirty="0"/>
              <a:t>not greater than minimal risk </a:t>
            </a:r>
            <a:r>
              <a:rPr lang="en-US" dirty="0"/>
              <a:t>then it is appropriate to include pregnant women. The use of the NSR device could be considered greater than minimal risk to the subjects (pregnant women), but pose no greater than minimal risk to the fetus in this case.</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4812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9C15-B1C5-4CF3-A6F8-40C6E55654B8}"/>
              </a:ext>
            </a:extLst>
          </p:cNvPr>
          <p:cNvSpPr>
            <a:spLocks noGrp="1"/>
          </p:cNvSpPr>
          <p:nvPr>
            <p:ph type="title"/>
          </p:nvPr>
        </p:nvSpPr>
        <p:spPr>
          <a:xfrm>
            <a:off x="121187" y="330507"/>
            <a:ext cx="9180392" cy="1696768"/>
          </a:xfrm>
        </p:spPr>
        <p:txBody>
          <a:bodyPr>
            <a:normAutofit fontScale="90000"/>
          </a:bodyPr>
          <a:lstStyle/>
          <a:p>
            <a:r>
              <a:rPr lang="en-US" sz="3600" dirty="0">
                <a:solidFill>
                  <a:srgbClr val="0070C0"/>
                </a:solidFill>
              </a:rPr>
              <a:t>If a greater than minimal risk study is not excluding pregnant women should a pregnancy finding be made?</a:t>
            </a:r>
          </a:p>
        </p:txBody>
      </p:sp>
      <p:sp>
        <p:nvSpPr>
          <p:cNvPr id="5" name="Content Placeholder 4">
            <a:extLst>
              <a:ext uri="{FF2B5EF4-FFF2-40B4-BE49-F238E27FC236}">
                <a16:creationId xmlns:a16="http://schemas.microsoft.com/office/drawing/2014/main" id="{8E810549-0008-4396-B3AA-6DD1CED0F6A5}"/>
              </a:ext>
            </a:extLst>
          </p:cNvPr>
          <p:cNvSpPr>
            <a:spLocks noGrp="1"/>
          </p:cNvSpPr>
          <p:nvPr>
            <p:ph idx="1"/>
          </p:nvPr>
        </p:nvSpPr>
        <p:spPr>
          <a:xfrm>
            <a:off x="800100" y="1600200"/>
            <a:ext cx="7543800" cy="3783331"/>
          </a:xfrm>
        </p:spPr>
        <p:txBody>
          <a:bodyPr>
            <a:normAutofit/>
          </a:bodyPr>
          <a:lstStyle/>
          <a:p>
            <a:pPr marL="0" indent="0" algn="ctr">
              <a:buNone/>
            </a:pPr>
            <a:r>
              <a:rPr lang="en-US" sz="4000" b="1" dirty="0">
                <a:solidFill>
                  <a:srgbClr val="C00000"/>
                </a:solidFill>
              </a:rPr>
              <a:t>Yes</a:t>
            </a:r>
          </a:p>
        </p:txBody>
      </p:sp>
      <p:pic>
        <p:nvPicPr>
          <p:cNvPr id="4" name="Picture 3">
            <a:extLst>
              <a:ext uri="{FF2B5EF4-FFF2-40B4-BE49-F238E27FC236}">
                <a16:creationId xmlns:a16="http://schemas.microsoft.com/office/drawing/2014/main" id="{DD14C051-A52F-4D43-A8AC-71CE5675B389}"/>
              </a:ext>
            </a:extLst>
          </p:cNvPr>
          <p:cNvPicPr>
            <a:picLocks noChangeAspect="1"/>
          </p:cNvPicPr>
          <p:nvPr/>
        </p:nvPicPr>
        <p:blipFill>
          <a:blip r:embed="rId2"/>
          <a:stretch>
            <a:fillRect/>
          </a:stretch>
        </p:blipFill>
        <p:spPr>
          <a:xfrm>
            <a:off x="538449" y="2413000"/>
            <a:ext cx="8067102" cy="3370855"/>
          </a:xfrm>
          <a:prstGeom prst="rect">
            <a:avLst/>
          </a:prstGeom>
        </p:spPr>
      </p:pic>
      <p:sp>
        <p:nvSpPr>
          <p:cNvPr id="3" name="TextBox 2">
            <a:extLst>
              <a:ext uri="{FF2B5EF4-FFF2-40B4-BE49-F238E27FC236}">
                <a16:creationId xmlns:a16="http://schemas.microsoft.com/office/drawing/2014/main" id="{ED56A462-B119-437E-B632-EB942929F565}"/>
              </a:ext>
            </a:extLst>
          </p:cNvPr>
          <p:cNvSpPr txBox="1"/>
          <p:nvPr/>
        </p:nvSpPr>
        <p:spPr>
          <a:xfrm flipH="1">
            <a:off x="5870337" y="6334699"/>
            <a:ext cx="3141460" cy="338554"/>
          </a:xfrm>
          <a:prstGeom prst="rect">
            <a:avLst/>
          </a:prstGeom>
          <a:noFill/>
        </p:spPr>
        <p:txBody>
          <a:bodyPr wrap="square" rtlCol="0">
            <a:spAutoFit/>
          </a:bodyPr>
          <a:lstStyle/>
          <a:p>
            <a:r>
              <a:rPr lang="en-US" sz="1600" b="1" dirty="0"/>
              <a:t>Slide  courtesy of  Brittane  Foy</a:t>
            </a:r>
          </a:p>
        </p:txBody>
      </p:sp>
    </p:spTree>
    <p:extLst>
      <p:ext uri="{BB962C8B-B14F-4D97-AF65-F5344CB8AC3E}">
        <p14:creationId xmlns:p14="http://schemas.microsoft.com/office/powerpoint/2010/main" val="41747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47B4-4E59-4B34-A955-D0B2638A9CE5}"/>
              </a:ext>
            </a:extLst>
          </p:cNvPr>
          <p:cNvSpPr>
            <a:spLocks noGrp="1"/>
          </p:cNvSpPr>
          <p:nvPr>
            <p:ph type="title"/>
          </p:nvPr>
        </p:nvSpPr>
        <p:spPr/>
        <p:txBody>
          <a:bodyPr/>
          <a:lstStyle/>
          <a:p>
            <a:r>
              <a:rPr lang="en-US" sz="2800" dirty="0">
                <a:solidFill>
                  <a:srgbClr val="0070C0"/>
                </a:solidFill>
                <a:latin typeface="+mn-lt"/>
              </a:rPr>
              <a:t>What if a greater than minimal risk study is excluding pregnant women unless they become pregnant during the study?</a:t>
            </a:r>
          </a:p>
        </p:txBody>
      </p:sp>
      <p:sp>
        <p:nvSpPr>
          <p:cNvPr id="3" name="Content Placeholder 2">
            <a:extLst>
              <a:ext uri="{FF2B5EF4-FFF2-40B4-BE49-F238E27FC236}">
                <a16:creationId xmlns:a16="http://schemas.microsoft.com/office/drawing/2014/main" id="{84D78BFE-CCC6-4E0D-93F4-A01AC3514C80}"/>
              </a:ext>
            </a:extLst>
          </p:cNvPr>
          <p:cNvSpPr>
            <a:spLocks noGrp="1"/>
          </p:cNvSpPr>
          <p:nvPr>
            <p:ph idx="1"/>
          </p:nvPr>
        </p:nvSpPr>
        <p:spPr/>
        <p:txBody>
          <a:bodyPr/>
          <a:lstStyle/>
          <a:p>
            <a:r>
              <a:rPr lang="en-US" sz="2800" b="1" dirty="0">
                <a:latin typeface="+mn-lt"/>
              </a:rPr>
              <a:t>It depends</a:t>
            </a:r>
          </a:p>
          <a:p>
            <a:pPr lvl="1">
              <a:buFont typeface="Arial" panose="020B0604020202020204" pitchFamily="34" charset="0"/>
              <a:buChar char="•"/>
            </a:pPr>
            <a:r>
              <a:rPr lang="en-US" sz="2800" dirty="0">
                <a:latin typeface="+mn-lt"/>
              </a:rPr>
              <a:t>If they are collecting data to answer a research question then pregnant women should be considered a vulnerable population enrolled in the study.</a:t>
            </a:r>
          </a:p>
          <a:p>
            <a:pPr lvl="1">
              <a:buFont typeface="Arial" panose="020B0604020202020204" pitchFamily="34" charset="0"/>
              <a:buChar char="•"/>
            </a:pPr>
            <a:endParaRPr lang="en-US" sz="2800" dirty="0">
              <a:latin typeface="+mn-lt"/>
            </a:endParaRPr>
          </a:p>
          <a:p>
            <a:pPr lvl="1">
              <a:buFont typeface="Arial" panose="020B0604020202020204" pitchFamily="34" charset="0"/>
              <a:buChar char="•"/>
            </a:pPr>
            <a:r>
              <a:rPr lang="en-US" sz="2800" dirty="0">
                <a:latin typeface="+mn-lt"/>
              </a:rPr>
              <a:t>If they are following subjects for just safety purposes then pregnant women would not be considered a vulnerable population enrolled in the study.</a:t>
            </a:r>
          </a:p>
          <a:p>
            <a:r>
              <a:rPr lang="en-US" sz="1800" b="1" dirty="0"/>
              <a:t>Slide  courtesy of  Brittane  Foy</a:t>
            </a:r>
          </a:p>
          <a:p>
            <a:endParaRPr lang="en-US" dirty="0"/>
          </a:p>
        </p:txBody>
      </p:sp>
    </p:spTree>
    <p:extLst>
      <p:ext uri="{BB962C8B-B14F-4D97-AF65-F5344CB8AC3E}">
        <p14:creationId xmlns:p14="http://schemas.microsoft.com/office/powerpoint/2010/main" val="728418176"/>
      </p:ext>
    </p:extLst>
  </p:cSld>
  <p:clrMapOvr>
    <a:masterClrMapping/>
  </p:clrMapOvr>
</p:sld>
</file>

<file path=ppt/theme/theme1.xml><?xml version="1.0" encoding="utf-8"?>
<a:theme xmlns:a="http://schemas.openxmlformats.org/drawingml/2006/main" name="UNC-Research_template">
  <a:themeElements>
    <a:clrScheme name="Custom 2">
      <a:dk1>
        <a:srgbClr val="0B60A1"/>
      </a:dk1>
      <a:lt1>
        <a:srgbClr val="FEFCFF"/>
      </a:lt1>
      <a:dk2>
        <a:srgbClr val="747F81"/>
      </a:dk2>
      <a:lt2>
        <a:srgbClr val="D3CEC0"/>
      </a:lt2>
      <a:accent1>
        <a:srgbClr val="6699CC"/>
      </a:accent1>
      <a:accent2>
        <a:srgbClr val="1395A6"/>
      </a:accent2>
      <a:accent3>
        <a:srgbClr val="128C61"/>
      </a:accent3>
      <a:accent4>
        <a:srgbClr val="AA5B22"/>
      </a:accent4>
      <a:accent5>
        <a:srgbClr val="C7621F"/>
      </a:accent5>
      <a:accent6>
        <a:srgbClr val="F0BA14"/>
      </a:accent6>
      <a:hlink>
        <a:srgbClr val="6699CC"/>
      </a:hlink>
      <a:folHlink>
        <a:srgbClr val="0B60A1"/>
      </a:folHlink>
    </a:clrScheme>
    <a:fontScheme name="UNC-Research">
      <a:majorFont>
        <a:latin typeface="Tahom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owerpointUNC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mystifying the IRB, Global Health October 2018" id="{85D46D28-640F-456A-A2DC-02B1A92F7E45}" vid="{C0621AC6-2AC7-459F-B52D-C7B11258DF7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UNC-Research_template.pot</Template>
  <TotalTime>2129</TotalTime>
  <Words>538</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10</vt:i4>
      </vt:variant>
    </vt:vector>
  </HeadingPairs>
  <TitlesOfParts>
    <vt:vector size="20" baseType="lpstr">
      <vt:lpstr>Arial</vt:lpstr>
      <vt:lpstr>Avenir LT Std 95 Black</vt:lpstr>
      <vt:lpstr>Calibri</vt:lpstr>
      <vt:lpstr>Founders Grotesk Medium</vt:lpstr>
      <vt:lpstr>Founders Grotesk Regular</vt:lpstr>
      <vt:lpstr>Lucida Grande</vt:lpstr>
      <vt:lpstr>Tahoma</vt:lpstr>
      <vt:lpstr>Wingdings</vt:lpstr>
      <vt:lpstr>UNC-Research_template</vt:lpstr>
      <vt:lpstr>powerpointUNC4</vt:lpstr>
      <vt:lpstr>Pregnant Research Subjects  &amp; </vt:lpstr>
      <vt:lpstr>Subpart B—Add’l Protections for Pregnant Women, Fetuses &amp; Neonates in Research 46.202 Definitions.</vt:lpstr>
      <vt:lpstr>§46.203  Duties of IRBs in connection with research involving pregnant women, fetuses, and neonates.</vt:lpstr>
      <vt:lpstr>Pregnant women or fetuses may be involved in research if all of the following conditions are met:</vt:lpstr>
      <vt:lpstr>UNC Policy Update Based on New FDA Guidance  https://www.fda.gov/radiation-emitting-products/medical-x-ray-imaging/x-rays-pregnancy-and-you </vt:lpstr>
      <vt:lpstr>Risk of Radiation Exposure for Pregnant Women </vt:lpstr>
      <vt:lpstr>Level of Risk</vt:lpstr>
      <vt:lpstr>If a greater than minimal risk study is not excluding pregnant women should a pregnancy finding be made?</vt:lpstr>
      <vt:lpstr>What if a greater than minimal risk study is excluding pregnant women unless they become pregnant during the study?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UNC</dc:creator>
  <cp:lastModifiedBy>Coley, Charlotte H</cp:lastModifiedBy>
  <cp:revision>76</cp:revision>
  <cp:lastPrinted>2021-07-06T15:14:48Z</cp:lastPrinted>
  <dcterms:created xsi:type="dcterms:W3CDTF">2015-08-25T14:09:09Z</dcterms:created>
  <dcterms:modified xsi:type="dcterms:W3CDTF">2021-07-06T21:12:14Z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-200333354</vt:i4>
  </property>
  <property fmtid="{D5CDD505-2E9C-101B-9397-08002B2CF9AE}" pid="3" name="_NewReviewCycle">
    <vt:lpwstr/>
  </property>
  <property fmtid="{D5CDD505-2E9C-101B-9397-08002B2CF9AE}" pid="4" name="_EmailSubject">
    <vt:lpwstr>July IRB News</vt:lpwstr>
  </property>
  <property fmtid="{D5CDD505-2E9C-101B-9397-08002B2CF9AE}" pid="5" name="_AuthorEmail">
    <vt:lpwstr>chcoley@email.unc.edu</vt:lpwstr>
  </property>
  <property fmtid="{D5CDD505-2E9C-101B-9397-08002B2CF9AE}" pid="6" name="_AuthorEmailDisplayName">
    <vt:lpwstr>Coley, Charlotte H</vt:lpwstr>
  </property>
</Properties>
</file>