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0" r:id="rId6"/>
  </p:sldMasterIdLst>
  <p:notesMasterIdLst>
    <p:notesMasterId r:id="rId29"/>
  </p:notesMasterIdLst>
  <p:sldIdLst>
    <p:sldId id="352" r:id="rId7"/>
    <p:sldId id="398" r:id="rId8"/>
    <p:sldId id="362" r:id="rId9"/>
    <p:sldId id="372" r:id="rId10"/>
    <p:sldId id="399" r:id="rId11"/>
    <p:sldId id="380" r:id="rId12"/>
    <p:sldId id="412" r:id="rId13"/>
    <p:sldId id="414" r:id="rId14"/>
    <p:sldId id="413" r:id="rId15"/>
    <p:sldId id="415" r:id="rId16"/>
    <p:sldId id="416" r:id="rId17"/>
    <p:sldId id="417" r:id="rId18"/>
    <p:sldId id="374" r:id="rId19"/>
    <p:sldId id="409" r:id="rId20"/>
    <p:sldId id="379" r:id="rId21"/>
    <p:sldId id="411" r:id="rId22"/>
    <p:sldId id="387" r:id="rId23"/>
    <p:sldId id="418" r:id="rId24"/>
    <p:sldId id="421" r:id="rId25"/>
    <p:sldId id="422" r:id="rId26"/>
    <p:sldId id="419" r:id="rId27"/>
    <p:sldId id="4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F74C7-FBF8-46A9-9AE4-40CFF7AC632A}" v="38" dt="2022-08-22T14:25:13.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11" autoAdjust="0"/>
  </p:normalViewPr>
  <p:slideViewPr>
    <p:cSldViewPr snapToGrid="0">
      <p:cViewPr varScale="1">
        <p:scale>
          <a:sx n="69" d="100"/>
          <a:sy n="69" d="100"/>
        </p:scale>
        <p:origin x="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rell, Celeste D" userId="4242ddf2-4db3-4089-a532-bb36fa44f788" providerId="ADAL" clId="{98EF74C7-FBF8-46A9-9AE4-40CFF7AC632A}"/>
    <pc:docChg chg="undo custSel addSld delSld modSld sldOrd">
      <pc:chgData name="Cantrell, Celeste D" userId="4242ddf2-4db3-4089-a532-bb36fa44f788" providerId="ADAL" clId="{98EF74C7-FBF8-46A9-9AE4-40CFF7AC632A}" dt="2022-08-22T14:25:33.802" v="6268" actId="2696"/>
      <pc:docMkLst>
        <pc:docMk/>
      </pc:docMkLst>
      <pc:sldChg chg="modSp mod">
        <pc:chgData name="Cantrell, Celeste D" userId="4242ddf2-4db3-4089-a532-bb36fa44f788" providerId="ADAL" clId="{98EF74C7-FBF8-46A9-9AE4-40CFF7AC632A}" dt="2022-08-04T21:06:36.428" v="10" actId="20577"/>
        <pc:sldMkLst>
          <pc:docMk/>
          <pc:sldMk cId="3853664725" sldId="352"/>
        </pc:sldMkLst>
        <pc:spChg chg="mod">
          <ac:chgData name="Cantrell, Celeste D" userId="4242ddf2-4db3-4089-a532-bb36fa44f788" providerId="ADAL" clId="{98EF74C7-FBF8-46A9-9AE4-40CFF7AC632A}" dt="2022-08-04T21:06:36.428" v="10" actId="20577"/>
          <ac:spMkLst>
            <pc:docMk/>
            <pc:sldMk cId="3853664725" sldId="352"/>
            <ac:spMk id="2" creationId="{BECF84E2-65FB-4D13-B990-169994226990}"/>
          </ac:spMkLst>
        </pc:spChg>
      </pc:sldChg>
      <pc:sldChg chg="del">
        <pc:chgData name="Cantrell, Celeste D" userId="4242ddf2-4db3-4089-a532-bb36fa44f788" providerId="ADAL" clId="{98EF74C7-FBF8-46A9-9AE4-40CFF7AC632A}" dt="2022-08-04T21:07:51.197" v="75" actId="2696"/>
        <pc:sldMkLst>
          <pc:docMk/>
          <pc:sldMk cId="3432852688" sldId="370"/>
        </pc:sldMkLst>
      </pc:sldChg>
      <pc:sldChg chg="del">
        <pc:chgData name="Cantrell, Celeste D" userId="4242ddf2-4db3-4089-a532-bb36fa44f788" providerId="ADAL" clId="{98EF74C7-FBF8-46A9-9AE4-40CFF7AC632A}" dt="2022-08-04T21:08:02.775" v="76" actId="2696"/>
        <pc:sldMkLst>
          <pc:docMk/>
          <pc:sldMk cId="834783573" sldId="371"/>
        </pc:sldMkLst>
      </pc:sldChg>
      <pc:sldChg chg="modNotesTx">
        <pc:chgData name="Cantrell, Celeste D" userId="4242ddf2-4db3-4089-a532-bb36fa44f788" providerId="ADAL" clId="{98EF74C7-FBF8-46A9-9AE4-40CFF7AC632A}" dt="2022-08-15T20:31:20.050" v="3094" actId="6549"/>
        <pc:sldMkLst>
          <pc:docMk/>
          <pc:sldMk cId="2777658573" sldId="372"/>
        </pc:sldMkLst>
      </pc:sldChg>
      <pc:sldChg chg="addSp delSp modSp mod">
        <pc:chgData name="Cantrell, Celeste D" userId="4242ddf2-4db3-4089-a532-bb36fa44f788" providerId="ADAL" clId="{98EF74C7-FBF8-46A9-9AE4-40CFF7AC632A}" dt="2022-08-09T19:12:41.145" v="2596" actId="20577"/>
        <pc:sldMkLst>
          <pc:docMk/>
          <pc:sldMk cId="1869291402" sldId="374"/>
        </pc:sldMkLst>
        <pc:spChg chg="mod">
          <ac:chgData name="Cantrell, Celeste D" userId="4242ddf2-4db3-4089-a532-bb36fa44f788" providerId="ADAL" clId="{98EF74C7-FBF8-46A9-9AE4-40CFF7AC632A}" dt="2022-08-09T19:12:41.145" v="2596" actId="20577"/>
          <ac:spMkLst>
            <pc:docMk/>
            <pc:sldMk cId="1869291402" sldId="374"/>
            <ac:spMk id="2" creationId="{60E7DCE7-A6D3-A361-A490-EEC71F28DCE2}"/>
          </ac:spMkLst>
        </pc:spChg>
        <pc:spChg chg="add mod">
          <ac:chgData name="Cantrell, Celeste D" userId="4242ddf2-4db3-4089-a532-bb36fa44f788" providerId="ADAL" clId="{98EF74C7-FBF8-46A9-9AE4-40CFF7AC632A}" dt="2022-08-09T19:00:42.451" v="2556" actId="1076"/>
          <ac:spMkLst>
            <pc:docMk/>
            <pc:sldMk cId="1869291402" sldId="374"/>
            <ac:spMk id="9" creationId="{A78FA7F1-06A5-AAD5-0561-EB0057527399}"/>
          </ac:spMkLst>
        </pc:spChg>
        <pc:graphicFrameChg chg="add del mod modGraphic">
          <ac:chgData name="Cantrell, Celeste D" userId="4242ddf2-4db3-4089-a532-bb36fa44f788" providerId="ADAL" clId="{98EF74C7-FBF8-46A9-9AE4-40CFF7AC632A}" dt="2022-08-09T18:59:11.217" v="2548" actId="478"/>
          <ac:graphicFrameMkLst>
            <pc:docMk/>
            <pc:sldMk cId="1869291402" sldId="374"/>
            <ac:graphicFrameMk id="3" creationId="{E7E16EDE-839B-CC83-38AC-858660A9B534}"/>
          </ac:graphicFrameMkLst>
        </pc:graphicFrameChg>
        <pc:graphicFrameChg chg="add del mod modGraphic">
          <ac:chgData name="Cantrell, Celeste D" userId="4242ddf2-4db3-4089-a532-bb36fa44f788" providerId="ADAL" clId="{98EF74C7-FBF8-46A9-9AE4-40CFF7AC632A}" dt="2022-08-09T19:09:34.852" v="2577" actId="478"/>
          <ac:graphicFrameMkLst>
            <pc:docMk/>
            <pc:sldMk cId="1869291402" sldId="374"/>
            <ac:graphicFrameMk id="6" creationId="{7CCDBA38-9BBF-2863-4A28-7300B7FC7A3B}"/>
          </ac:graphicFrameMkLst>
        </pc:graphicFrameChg>
        <pc:graphicFrameChg chg="add del mod modGraphic">
          <ac:chgData name="Cantrell, Celeste D" userId="4242ddf2-4db3-4089-a532-bb36fa44f788" providerId="ADAL" clId="{98EF74C7-FBF8-46A9-9AE4-40CFF7AC632A}" dt="2022-08-09T19:00:59.076" v="2560" actId="21"/>
          <ac:graphicFrameMkLst>
            <pc:docMk/>
            <pc:sldMk cId="1869291402" sldId="374"/>
            <ac:graphicFrameMk id="7" creationId="{209B87F6-A968-DD2D-EE63-B34141E5B60D}"/>
          </ac:graphicFrameMkLst>
        </pc:graphicFrameChg>
        <pc:graphicFrameChg chg="del">
          <ac:chgData name="Cantrell, Celeste D" userId="4242ddf2-4db3-4089-a532-bb36fa44f788" providerId="ADAL" clId="{98EF74C7-FBF8-46A9-9AE4-40CFF7AC632A}" dt="2022-08-09T18:57:50.755" v="2539" actId="21"/>
          <ac:graphicFrameMkLst>
            <pc:docMk/>
            <pc:sldMk cId="1869291402" sldId="374"/>
            <ac:graphicFrameMk id="8" creationId="{575B26CC-2D3A-F9D0-1B6C-AEF9A103BA4B}"/>
          </ac:graphicFrameMkLst>
        </pc:graphicFrameChg>
        <pc:graphicFrameChg chg="add del mod">
          <ac:chgData name="Cantrell, Celeste D" userId="4242ddf2-4db3-4089-a532-bb36fa44f788" providerId="ADAL" clId="{98EF74C7-FBF8-46A9-9AE4-40CFF7AC632A}" dt="2022-08-09T19:09:30.733" v="2576" actId="21"/>
          <ac:graphicFrameMkLst>
            <pc:docMk/>
            <pc:sldMk cId="1869291402" sldId="374"/>
            <ac:graphicFrameMk id="10" creationId="{635295C0-27E8-E124-1C3D-ADB4CE3BDE5F}"/>
          </ac:graphicFrameMkLst>
        </pc:graphicFrameChg>
        <pc:graphicFrameChg chg="add mod modGraphic">
          <ac:chgData name="Cantrell, Celeste D" userId="4242ddf2-4db3-4089-a532-bb36fa44f788" providerId="ADAL" clId="{98EF74C7-FBF8-46A9-9AE4-40CFF7AC632A}" dt="2022-08-09T19:12:12.094" v="2584" actId="207"/>
          <ac:graphicFrameMkLst>
            <pc:docMk/>
            <pc:sldMk cId="1869291402" sldId="374"/>
            <ac:graphicFrameMk id="11" creationId="{FB34AAE5-DCC9-A68D-E640-596C8F66E28C}"/>
          </ac:graphicFrameMkLst>
        </pc:graphicFrameChg>
      </pc:sldChg>
      <pc:sldChg chg="del">
        <pc:chgData name="Cantrell, Celeste D" userId="4242ddf2-4db3-4089-a532-bb36fa44f788" providerId="ADAL" clId="{98EF74C7-FBF8-46A9-9AE4-40CFF7AC632A}" dt="2022-08-05T13:10:29.252" v="944" actId="47"/>
        <pc:sldMkLst>
          <pc:docMk/>
          <pc:sldMk cId="1837610545" sldId="377"/>
        </pc:sldMkLst>
      </pc:sldChg>
      <pc:sldChg chg="modSp mod">
        <pc:chgData name="Cantrell, Celeste D" userId="4242ddf2-4db3-4089-a532-bb36fa44f788" providerId="ADAL" clId="{98EF74C7-FBF8-46A9-9AE4-40CFF7AC632A}" dt="2022-08-09T18:43:43.075" v="2537"/>
        <pc:sldMkLst>
          <pc:docMk/>
          <pc:sldMk cId="3633119303" sldId="379"/>
        </pc:sldMkLst>
        <pc:spChg chg="mod">
          <ac:chgData name="Cantrell, Celeste D" userId="4242ddf2-4db3-4089-a532-bb36fa44f788" providerId="ADAL" clId="{98EF74C7-FBF8-46A9-9AE4-40CFF7AC632A}" dt="2022-08-09T18:43:43.075" v="2537"/>
          <ac:spMkLst>
            <pc:docMk/>
            <pc:sldMk cId="3633119303" sldId="379"/>
            <ac:spMk id="3" creationId="{7BD66538-5723-5CC0-B526-F33C5845C249}"/>
          </ac:spMkLst>
        </pc:spChg>
      </pc:sldChg>
      <pc:sldChg chg="modSp mod modNotesTx">
        <pc:chgData name="Cantrell, Celeste D" userId="4242ddf2-4db3-4089-a532-bb36fa44f788" providerId="ADAL" clId="{98EF74C7-FBF8-46A9-9AE4-40CFF7AC632A}" dt="2022-08-15T20:32:05.439" v="3151" actId="20577"/>
        <pc:sldMkLst>
          <pc:docMk/>
          <pc:sldMk cId="1031580874" sldId="380"/>
        </pc:sldMkLst>
        <pc:spChg chg="mod">
          <ac:chgData name="Cantrell, Celeste D" userId="4242ddf2-4db3-4089-a532-bb36fa44f788" providerId="ADAL" clId="{98EF74C7-FBF8-46A9-9AE4-40CFF7AC632A}" dt="2022-08-04T21:49:05.080" v="179" actId="20577"/>
          <ac:spMkLst>
            <pc:docMk/>
            <pc:sldMk cId="1031580874" sldId="380"/>
            <ac:spMk id="2" creationId="{247023C6-5A84-7F9A-90FA-364CAB93B325}"/>
          </ac:spMkLst>
        </pc:spChg>
        <pc:spChg chg="mod">
          <ac:chgData name="Cantrell, Celeste D" userId="4242ddf2-4db3-4089-a532-bb36fa44f788" providerId="ADAL" clId="{98EF74C7-FBF8-46A9-9AE4-40CFF7AC632A}" dt="2022-08-04T21:13:18.909" v="118" actId="20577"/>
          <ac:spMkLst>
            <pc:docMk/>
            <pc:sldMk cId="1031580874" sldId="380"/>
            <ac:spMk id="3" creationId="{7BD66538-5723-5CC0-B526-F33C5845C249}"/>
          </ac:spMkLst>
        </pc:spChg>
      </pc:sldChg>
      <pc:sldChg chg="del">
        <pc:chgData name="Cantrell, Celeste D" userId="4242ddf2-4db3-4089-a532-bb36fa44f788" providerId="ADAL" clId="{98EF74C7-FBF8-46A9-9AE4-40CFF7AC632A}" dt="2022-08-05T13:10:21.233" v="943" actId="47"/>
        <pc:sldMkLst>
          <pc:docMk/>
          <pc:sldMk cId="3911142583" sldId="381"/>
        </pc:sldMkLst>
      </pc:sldChg>
      <pc:sldChg chg="del">
        <pc:chgData name="Cantrell, Celeste D" userId="4242ddf2-4db3-4089-a532-bb36fa44f788" providerId="ADAL" clId="{98EF74C7-FBF8-46A9-9AE4-40CFF7AC632A}" dt="2022-08-05T13:10:21.233" v="943" actId="47"/>
        <pc:sldMkLst>
          <pc:docMk/>
          <pc:sldMk cId="1295497273" sldId="388"/>
        </pc:sldMkLst>
      </pc:sldChg>
      <pc:sldChg chg="modSp mod">
        <pc:chgData name="Cantrell, Celeste D" userId="4242ddf2-4db3-4089-a532-bb36fa44f788" providerId="ADAL" clId="{98EF74C7-FBF8-46A9-9AE4-40CFF7AC632A}" dt="2022-08-04T21:07:12.211" v="74" actId="20577"/>
        <pc:sldMkLst>
          <pc:docMk/>
          <pc:sldMk cId="2961612271" sldId="398"/>
        </pc:sldMkLst>
        <pc:spChg chg="mod">
          <ac:chgData name="Cantrell, Celeste D" userId="4242ddf2-4db3-4089-a532-bb36fa44f788" providerId="ADAL" clId="{98EF74C7-FBF8-46A9-9AE4-40CFF7AC632A}" dt="2022-08-04T21:07:12.211" v="74" actId="20577"/>
          <ac:spMkLst>
            <pc:docMk/>
            <pc:sldMk cId="2961612271" sldId="398"/>
            <ac:spMk id="3" creationId="{5BC6F45A-0A38-8CB2-5164-0430F9803868}"/>
          </ac:spMkLst>
        </pc:spChg>
      </pc:sldChg>
      <pc:sldChg chg="addSp delSp modSp mod modNotesTx">
        <pc:chgData name="Cantrell, Celeste D" userId="4242ddf2-4db3-4089-a532-bb36fa44f788" providerId="ADAL" clId="{98EF74C7-FBF8-46A9-9AE4-40CFF7AC632A}" dt="2022-08-15T20:31:43.651" v="3136" actId="20577"/>
        <pc:sldMkLst>
          <pc:docMk/>
          <pc:sldMk cId="83260764" sldId="399"/>
        </pc:sldMkLst>
        <pc:spChg chg="mod">
          <ac:chgData name="Cantrell, Celeste D" userId="4242ddf2-4db3-4089-a532-bb36fa44f788" providerId="ADAL" clId="{98EF74C7-FBF8-46A9-9AE4-40CFF7AC632A}" dt="2022-08-04T21:09:11.973" v="83" actId="207"/>
          <ac:spMkLst>
            <pc:docMk/>
            <pc:sldMk cId="83260764" sldId="399"/>
            <ac:spMk id="3" creationId="{27296F5E-E68D-D9A4-9182-41B234A1CEA8}"/>
          </ac:spMkLst>
        </pc:spChg>
        <pc:picChg chg="add del mod modCrop">
          <ac:chgData name="Cantrell, Celeste D" userId="4242ddf2-4db3-4089-a532-bb36fa44f788" providerId="ADAL" clId="{98EF74C7-FBF8-46A9-9AE4-40CFF7AC632A}" dt="2022-08-04T21:48:23.351" v="154" actId="21"/>
          <ac:picMkLst>
            <pc:docMk/>
            <pc:sldMk cId="83260764" sldId="399"/>
            <ac:picMk id="7" creationId="{F5669B33-F26B-A417-5179-C6EB9132F0AB}"/>
          </ac:picMkLst>
        </pc:picChg>
      </pc:sldChg>
      <pc:sldChg chg="del">
        <pc:chgData name="Cantrell, Celeste D" userId="4242ddf2-4db3-4089-a532-bb36fa44f788" providerId="ADAL" clId="{98EF74C7-FBF8-46A9-9AE4-40CFF7AC632A}" dt="2022-08-04T21:14:02.174" v="120" actId="47"/>
        <pc:sldMkLst>
          <pc:docMk/>
          <pc:sldMk cId="330844886" sldId="400"/>
        </pc:sldMkLst>
      </pc:sldChg>
      <pc:sldChg chg="del">
        <pc:chgData name="Cantrell, Celeste D" userId="4242ddf2-4db3-4089-a532-bb36fa44f788" providerId="ADAL" clId="{98EF74C7-FBF8-46A9-9AE4-40CFF7AC632A}" dt="2022-08-04T22:07:01.926" v="875" actId="47"/>
        <pc:sldMkLst>
          <pc:docMk/>
          <pc:sldMk cId="1289562620" sldId="401"/>
        </pc:sldMkLst>
      </pc:sldChg>
      <pc:sldChg chg="del">
        <pc:chgData name="Cantrell, Celeste D" userId="4242ddf2-4db3-4089-a532-bb36fa44f788" providerId="ADAL" clId="{98EF74C7-FBF8-46A9-9AE4-40CFF7AC632A}" dt="2022-08-04T22:07:03.222" v="876" actId="47"/>
        <pc:sldMkLst>
          <pc:docMk/>
          <pc:sldMk cId="2219843267" sldId="402"/>
        </pc:sldMkLst>
      </pc:sldChg>
      <pc:sldChg chg="del">
        <pc:chgData name="Cantrell, Celeste D" userId="4242ddf2-4db3-4089-a532-bb36fa44f788" providerId="ADAL" clId="{98EF74C7-FBF8-46A9-9AE4-40CFF7AC632A}" dt="2022-08-04T22:07:04.541" v="877" actId="47"/>
        <pc:sldMkLst>
          <pc:docMk/>
          <pc:sldMk cId="3637351694" sldId="403"/>
        </pc:sldMkLst>
      </pc:sldChg>
      <pc:sldChg chg="del">
        <pc:chgData name="Cantrell, Celeste D" userId="4242ddf2-4db3-4089-a532-bb36fa44f788" providerId="ADAL" clId="{98EF74C7-FBF8-46A9-9AE4-40CFF7AC632A}" dt="2022-08-04T22:07:05.537" v="878" actId="47"/>
        <pc:sldMkLst>
          <pc:docMk/>
          <pc:sldMk cId="1757136839" sldId="404"/>
        </pc:sldMkLst>
      </pc:sldChg>
      <pc:sldChg chg="del">
        <pc:chgData name="Cantrell, Celeste D" userId="4242ddf2-4db3-4089-a532-bb36fa44f788" providerId="ADAL" clId="{98EF74C7-FBF8-46A9-9AE4-40CFF7AC632A}" dt="2022-08-05T13:10:21.233" v="943" actId="47"/>
        <pc:sldMkLst>
          <pc:docMk/>
          <pc:sldMk cId="2708008201" sldId="405"/>
        </pc:sldMkLst>
      </pc:sldChg>
      <pc:sldChg chg="del">
        <pc:chgData name="Cantrell, Celeste D" userId="4242ddf2-4db3-4089-a532-bb36fa44f788" providerId="ADAL" clId="{98EF74C7-FBF8-46A9-9AE4-40CFF7AC632A}" dt="2022-08-05T13:10:21.233" v="943" actId="47"/>
        <pc:sldMkLst>
          <pc:docMk/>
          <pc:sldMk cId="3545495166" sldId="406"/>
        </pc:sldMkLst>
      </pc:sldChg>
      <pc:sldChg chg="del">
        <pc:chgData name="Cantrell, Celeste D" userId="4242ddf2-4db3-4089-a532-bb36fa44f788" providerId="ADAL" clId="{98EF74C7-FBF8-46A9-9AE4-40CFF7AC632A}" dt="2022-08-05T13:10:29.252" v="944" actId="47"/>
        <pc:sldMkLst>
          <pc:docMk/>
          <pc:sldMk cId="2774814406" sldId="407"/>
        </pc:sldMkLst>
      </pc:sldChg>
      <pc:sldChg chg="del">
        <pc:chgData name="Cantrell, Celeste D" userId="4242ddf2-4db3-4089-a532-bb36fa44f788" providerId="ADAL" clId="{98EF74C7-FBF8-46A9-9AE4-40CFF7AC632A}" dt="2022-08-05T13:10:21.233" v="943" actId="47"/>
        <pc:sldMkLst>
          <pc:docMk/>
          <pc:sldMk cId="2896819987" sldId="408"/>
        </pc:sldMkLst>
      </pc:sldChg>
      <pc:sldChg chg="modSp mod">
        <pc:chgData name="Cantrell, Celeste D" userId="4242ddf2-4db3-4089-a532-bb36fa44f788" providerId="ADAL" clId="{98EF74C7-FBF8-46A9-9AE4-40CFF7AC632A}" dt="2022-08-09T19:16:49.450" v="3093" actId="6549"/>
        <pc:sldMkLst>
          <pc:docMk/>
          <pc:sldMk cId="3384884004" sldId="409"/>
        </pc:sldMkLst>
        <pc:spChg chg="mod">
          <ac:chgData name="Cantrell, Celeste D" userId="4242ddf2-4db3-4089-a532-bb36fa44f788" providerId="ADAL" clId="{98EF74C7-FBF8-46A9-9AE4-40CFF7AC632A}" dt="2022-08-09T19:13:03.736" v="2621" actId="20577"/>
          <ac:spMkLst>
            <pc:docMk/>
            <pc:sldMk cId="3384884004" sldId="409"/>
            <ac:spMk id="2" creationId="{8B728DB3-73CB-FDBF-87F2-A5C4A345FC3D}"/>
          </ac:spMkLst>
        </pc:spChg>
        <pc:spChg chg="mod">
          <ac:chgData name="Cantrell, Celeste D" userId="4242ddf2-4db3-4089-a532-bb36fa44f788" providerId="ADAL" clId="{98EF74C7-FBF8-46A9-9AE4-40CFF7AC632A}" dt="2022-08-09T19:16:49.450" v="3093" actId="6549"/>
          <ac:spMkLst>
            <pc:docMk/>
            <pc:sldMk cId="3384884004" sldId="409"/>
            <ac:spMk id="3" creationId="{46A141F0-FEE1-9A4A-16AE-EBA4F69B604A}"/>
          </ac:spMkLst>
        </pc:spChg>
      </pc:sldChg>
      <pc:sldChg chg="del">
        <pc:chgData name="Cantrell, Celeste D" userId="4242ddf2-4db3-4089-a532-bb36fa44f788" providerId="ADAL" clId="{98EF74C7-FBF8-46A9-9AE4-40CFF7AC632A}" dt="2022-08-05T13:10:32.339" v="945" actId="47"/>
        <pc:sldMkLst>
          <pc:docMk/>
          <pc:sldMk cId="2576016822" sldId="410"/>
        </pc:sldMkLst>
      </pc:sldChg>
      <pc:sldChg chg="ord">
        <pc:chgData name="Cantrell, Celeste D" userId="4242ddf2-4db3-4089-a532-bb36fa44f788" providerId="ADAL" clId="{98EF74C7-FBF8-46A9-9AE4-40CFF7AC632A}" dt="2022-08-22T14:01:49.437" v="5916"/>
        <pc:sldMkLst>
          <pc:docMk/>
          <pc:sldMk cId="1229468506" sldId="411"/>
        </pc:sldMkLst>
      </pc:sldChg>
      <pc:sldChg chg="addSp delSp modSp add mod modNotesTx">
        <pc:chgData name="Cantrell, Celeste D" userId="4242ddf2-4db3-4089-a532-bb36fa44f788" providerId="ADAL" clId="{98EF74C7-FBF8-46A9-9AE4-40CFF7AC632A}" dt="2022-08-15T20:50:40.204" v="5057" actId="20577"/>
        <pc:sldMkLst>
          <pc:docMk/>
          <pc:sldMk cId="3841543606" sldId="412"/>
        </pc:sldMkLst>
        <pc:spChg chg="mod">
          <ac:chgData name="Cantrell, Celeste D" userId="4242ddf2-4db3-4089-a532-bb36fa44f788" providerId="ADAL" clId="{98EF74C7-FBF8-46A9-9AE4-40CFF7AC632A}" dt="2022-08-04T21:49:18.224" v="197" actId="20577"/>
          <ac:spMkLst>
            <pc:docMk/>
            <pc:sldMk cId="3841543606" sldId="412"/>
            <ac:spMk id="2" creationId="{247023C6-5A84-7F9A-90FA-364CAB93B325}"/>
          </ac:spMkLst>
        </pc:spChg>
        <pc:spChg chg="mod">
          <ac:chgData name="Cantrell, Celeste D" userId="4242ddf2-4db3-4089-a532-bb36fa44f788" providerId="ADAL" clId="{98EF74C7-FBF8-46A9-9AE4-40CFF7AC632A}" dt="2022-08-04T21:50:44.392" v="210" actId="1076"/>
          <ac:spMkLst>
            <pc:docMk/>
            <pc:sldMk cId="3841543606" sldId="412"/>
            <ac:spMk id="3" creationId="{7BD66538-5723-5CC0-B526-F33C5845C249}"/>
          </ac:spMkLst>
        </pc:spChg>
        <pc:spChg chg="add mod">
          <ac:chgData name="Cantrell, Celeste D" userId="4242ddf2-4db3-4089-a532-bb36fa44f788" providerId="ADAL" clId="{98EF74C7-FBF8-46A9-9AE4-40CFF7AC632A}" dt="2022-08-09T16:11:01.721" v="952" actId="255"/>
          <ac:spMkLst>
            <pc:docMk/>
            <pc:sldMk cId="3841543606" sldId="412"/>
            <ac:spMk id="17" creationId="{4539BFE1-3907-23CA-2F29-9F8A0E749AD7}"/>
          </ac:spMkLst>
        </pc:spChg>
        <pc:picChg chg="add del mod">
          <ac:chgData name="Cantrell, Celeste D" userId="4242ddf2-4db3-4089-a532-bb36fa44f788" providerId="ADAL" clId="{98EF74C7-FBF8-46A9-9AE4-40CFF7AC632A}" dt="2022-08-04T21:22:59.630" v="122" actId="931"/>
          <ac:picMkLst>
            <pc:docMk/>
            <pc:sldMk cId="3841543606" sldId="412"/>
            <ac:picMk id="7" creationId="{19ECD322-4535-4E7D-650A-DC6D7A0F58A4}"/>
          </ac:picMkLst>
        </pc:picChg>
        <pc:picChg chg="add del mod modCrop">
          <ac:chgData name="Cantrell, Celeste D" userId="4242ddf2-4db3-4089-a532-bb36fa44f788" providerId="ADAL" clId="{98EF74C7-FBF8-46A9-9AE4-40CFF7AC632A}" dt="2022-08-04T21:27:33.884" v="126" actId="478"/>
          <ac:picMkLst>
            <pc:docMk/>
            <pc:sldMk cId="3841543606" sldId="412"/>
            <ac:picMk id="9" creationId="{1C13ECAA-F9CC-117D-8885-C7D691D7B7B9}"/>
          </ac:picMkLst>
        </pc:picChg>
        <pc:picChg chg="add del mod">
          <ac:chgData name="Cantrell, Celeste D" userId="4242ddf2-4db3-4089-a532-bb36fa44f788" providerId="ADAL" clId="{98EF74C7-FBF8-46A9-9AE4-40CFF7AC632A}" dt="2022-08-04T21:31:59.435" v="128" actId="478"/>
          <ac:picMkLst>
            <pc:docMk/>
            <pc:sldMk cId="3841543606" sldId="412"/>
            <ac:picMk id="11" creationId="{B2268009-FFD2-91A0-9747-6B39908058C9}"/>
          </ac:picMkLst>
        </pc:picChg>
        <pc:picChg chg="add del mod">
          <ac:chgData name="Cantrell, Celeste D" userId="4242ddf2-4db3-4089-a532-bb36fa44f788" providerId="ADAL" clId="{98EF74C7-FBF8-46A9-9AE4-40CFF7AC632A}" dt="2022-08-04T21:32:08.851" v="130" actId="478"/>
          <ac:picMkLst>
            <pc:docMk/>
            <pc:sldMk cId="3841543606" sldId="412"/>
            <ac:picMk id="13" creationId="{7C5588DC-B34D-8931-0EA8-ABD7DE9AFB64}"/>
          </ac:picMkLst>
        </pc:picChg>
        <pc:picChg chg="add del mod modCrop">
          <ac:chgData name="Cantrell, Celeste D" userId="4242ddf2-4db3-4089-a532-bb36fa44f788" providerId="ADAL" clId="{98EF74C7-FBF8-46A9-9AE4-40CFF7AC632A}" dt="2022-08-04T21:48:27.616" v="155" actId="478"/>
          <ac:picMkLst>
            <pc:docMk/>
            <pc:sldMk cId="3841543606" sldId="412"/>
            <ac:picMk id="15" creationId="{B6E8F652-B317-0E46-D354-7010DA4BE2F9}"/>
          </ac:picMkLst>
        </pc:picChg>
        <pc:picChg chg="add mod">
          <ac:chgData name="Cantrell, Celeste D" userId="4242ddf2-4db3-4089-a532-bb36fa44f788" providerId="ADAL" clId="{98EF74C7-FBF8-46A9-9AE4-40CFF7AC632A}" dt="2022-08-09T16:53:57.713" v="1771" actId="1076"/>
          <ac:picMkLst>
            <pc:docMk/>
            <pc:sldMk cId="3841543606" sldId="412"/>
            <ac:picMk id="16" creationId="{5966BAD2-E153-5F39-DDC3-0B6657807BF2}"/>
          </ac:picMkLst>
        </pc:picChg>
      </pc:sldChg>
      <pc:sldChg chg="modSp add mod modNotesTx">
        <pc:chgData name="Cantrell, Celeste D" userId="4242ddf2-4db3-4089-a532-bb36fa44f788" providerId="ADAL" clId="{98EF74C7-FBF8-46A9-9AE4-40CFF7AC632A}" dt="2022-08-15T20:44:08.738" v="4051" actId="20577"/>
        <pc:sldMkLst>
          <pc:docMk/>
          <pc:sldMk cId="2388268501" sldId="413"/>
        </pc:sldMkLst>
        <pc:spChg chg="mod">
          <ac:chgData name="Cantrell, Celeste D" userId="4242ddf2-4db3-4089-a532-bb36fa44f788" providerId="ADAL" clId="{98EF74C7-FBF8-46A9-9AE4-40CFF7AC632A}" dt="2022-08-09T16:53:38.061" v="1765" actId="14100"/>
          <ac:spMkLst>
            <pc:docMk/>
            <pc:sldMk cId="2388268501" sldId="413"/>
            <ac:spMk id="3" creationId="{7BD66538-5723-5CC0-B526-F33C5845C249}"/>
          </ac:spMkLst>
        </pc:spChg>
        <pc:spChg chg="mod">
          <ac:chgData name="Cantrell, Celeste D" userId="4242ddf2-4db3-4089-a532-bb36fa44f788" providerId="ADAL" clId="{98EF74C7-FBF8-46A9-9AE4-40CFF7AC632A}" dt="2022-08-09T16:53:41.290" v="1766" actId="1076"/>
          <ac:spMkLst>
            <pc:docMk/>
            <pc:sldMk cId="2388268501" sldId="413"/>
            <ac:spMk id="17" creationId="{4539BFE1-3907-23CA-2F29-9F8A0E749AD7}"/>
          </ac:spMkLst>
        </pc:spChg>
        <pc:picChg chg="mod">
          <ac:chgData name="Cantrell, Celeste D" userId="4242ddf2-4db3-4089-a532-bb36fa44f788" providerId="ADAL" clId="{98EF74C7-FBF8-46A9-9AE4-40CFF7AC632A}" dt="2022-08-09T16:53:30.080" v="1763" actId="14100"/>
          <ac:picMkLst>
            <pc:docMk/>
            <pc:sldMk cId="2388268501" sldId="413"/>
            <ac:picMk id="16" creationId="{5966BAD2-E153-5F39-DDC3-0B6657807BF2}"/>
          </ac:picMkLst>
        </pc:picChg>
      </pc:sldChg>
      <pc:sldChg chg="modSp add mod ord modNotesTx">
        <pc:chgData name="Cantrell, Celeste D" userId="4242ddf2-4db3-4089-a532-bb36fa44f788" providerId="ADAL" clId="{98EF74C7-FBF8-46A9-9AE4-40CFF7AC632A}" dt="2022-08-15T20:37:40.638" v="3820" actId="20577"/>
        <pc:sldMkLst>
          <pc:docMk/>
          <pc:sldMk cId="2859586472" sldId="414"/>
        </pc:sldMkLst>
        <pc:spChg chg="mod">
          <ac:chgData name="Cantrell, Celeste D" userId="4242ddf2-4db3-4089-a532-bb36fa44f788" providerId="ADAL" clId="{98EF74C7-FBF8-46A9-9AE4-40CFF7AC632A}" dt="2022-08-09T16:53:50.947" v="1768" actId="1076"/>
          <ac:spMkLst>
            <pc:docMk/>
            <pc:sldMk cId="2859586472" sldId="414"/>
            <ac:spMk id="17" creationId="{4539BFE1-3907-23CA-2F29-9F8A0E749AD7}"/>
          </ac:spMkLst>
        </pc:spChg>
        <pc:picChg chg="mod">
          <ac:chgData name="Cantrell, Celeste D" userId="4242ddf2-4db3-4089-a532-bb36fa44f788" providerId="ADAL" clId="{98EF74C7-FBF8-46A9-9AE4-40CFF7AC632A}" dt="2022-08-09T16:53:47.370" v="1767" actId="14100"/>
          <ac:picMkLst>
            <pc:docMk/>
            <pc:sldMk cId="2859586472" sldId="414"/>
            <ac:picMk id="16" creationId="{5966BAD2-E153-5F39-DDC3-0B6657807BF2}"/>
          </ac:picMkLst>
        </pc:picChg>
      </pc:sldChg>
      <pc:sldChg chg="modSp add mod modNotesTx">
        <pc:chgData name="Cantrell, Celeste D" userId="4242ddf2-4db3-4089-a532-bb36fa44f788" providerId="ADAL" clId="{98EF74C7-FBF8-46A9-9AE4-40CFF7AC632A}" dt="2022-08-15T20:48:13.694" v="4646" actId="20577"/>
        <pc:sldMkLst>
          <pc:docMk/>
          <pc:sldMk cId="2757198817" sldId="415"/>
        </pc:sldMkLst>
        <pc:spChg chg="mod">
          <ac:chgData name="Cantrell, Celeste D" userId="4242ddf2-4db3-4089-a532-bb36fa44f788" providerId="ADAL" clId="{98EF74C7-FBF8-46A9-9AE4-40CFF7AC632A}" dt="2022-08-09T16:52:11.686" v="1757" actId="14100"/>
          <ac:spMkLst>
            <pc:docMk/>
            <pc:sldMk cId="2757198817" sldId="415"/>
            <ac:spMk id="3" creationId="{7BD66538-5723-5CC0-B526-F33C5845C249}"/>
          </ac:spMkLst>
        </pc:spChg>
        <pc:spChg chg="mod">
          <ac:chgData name="Cantrell, Celeste D" userId="4242ddf2-4db3-4089-a532-bb36fa44f788" providerId="ADAL" clId="{98EF74C7-FBF8-46A9-9AE4-40CFF7AC632A}" dt="2022-08-09T16:52:42.657" v="1762" actId="255"/>
          <ac:spMkLst>
            <pc:docMk/>
            <pc:sldMk cId="2757198817" sldId="415"/>
            <ac:spMk id="17" creationId="{4539BFE1-3907-23CA-2F29-9F8A0E749AD7}"/>
          </ac:spMkLst>
        </pc:spChg>
        <pc:picChg chg="mod">
          <ac:chgData name="Cantrell, Celeste D" userId="4242ddf2-4db3-4089-a532-bb36fa44f788" providerId="ADAL" clId="{98EF74C7-FBF8-46A9-9AE4-40CFF7AC632A}" dt="2022-08-09T16:52:08.024" v="1756" actId="1076"/>
          <ac:picMkLst>
            <pc:docMk/>
            <pc:sldMk cId="2757198817" sldId="415"/>
            <ac:picMk id="16" creationId="{5966BAD2-E153-5F39-DDC3-0B6657807BF2}"/>
          </ac:picMkLst>
        </pc:picChg>
      </pc:sldChg>
      <pc:sldChg chg="modSp add mod modNotesTx">
        <pc:chgData name="Cantrell, Celeste D" userId="4242ddf2-4db3-4089-a532-bb36fa44f788" providerId="ADAL" clId="{98EF74C7-FBF8-46A9-9AE4-40CFF7AC632A}" dt="2022-08-15T21:01:03.904" v="5914" actId="20577"/>
        <pc:sldMkLst>
          <pc:docMk/>
          <pc:sldMk cId="1759400196" sldId="416"/>
        </pc:sldMkLst>
        <pc:spChg chg="mod">
          <ac:chgData name="Cantrell, Celeste D" userId="4242ddf2-4db3-4089-a532-bb36fa44f788" providerId="ADAL" clId="{98EF74C7-FBF8-46A9-9AE4-40CFF7AC632A}" dt="2022-08-09T17:50:59.572" v="2194" actId="255"/>
          <ac:spMkLst>
            <pc:docMk/>
            <pc:sldMk cId="1759400196" sldId="416"/>
            <ac:spMk id="3" creationId="{7BD66538-5723-5CC0-B526-F33C5845C249}"/>
          </ac:spMkLst>
        </pc:spChg>
        <pc:spChg chg="mod">
          <ac:chgData name="Cantrell, Celeste D" userId="4242ddf2-4db3-4089-a532-bb36fa44f788" providerId="ADAL" clId="{98EF74C7-FBF8-46A9-9AE4-40CFF7AC632A}" dt="2022-08-09T17:50:01.847" v="2186" actId="1076"/>
          <ac:spMkLst>
            <pc:docMk/>
            <pc:sldMk cId="1759400196" sldId="416"/>
            <ac:spMk id="17" creationId="{4539BFE1-3907-23CA-2F29-9F8A0E749AD7}"/>
          </ac:spMkLst>
        </pc:spChg>
      </pc:sldChg>
      <pc:sldChg chg="modSp add mod">
        <pc:chgData name="Cantrell, Celeste D" userId="4242ddf2-4db3-4089-a532-bb36fa44f788" providerId="ADAL" clId="{98EF74C7-FBF8-46A9-9AE4-40CFF7AC632A}" dt="2022-08-09T18:15:20.269" v="2489" actId="207"/>
        <pc:sldMkLst>
          <pc:docMk/>
          <pc:sldMk cId="3058507965" sldId="417"/>
        </pc:sldMkLst>
        <pc:spChg chg="mod">
          <ac:chgData name="Cantrell, Celeste D" userId="4242ddf2-4db3-4089-a532-bb36fa44f788" providerId="ADAL" clId="{98EF74C7-FBF8-46A9-9AE4-40CFF7AC632A}" dt="2022-08-09T17:51:50.923" v="2202" actId="113"/>
          <ac:spMkLst>
            <pc:docMk/>
            <pc:sldMk cId="3058507965" sldId="417"/>
            <ac:spMk id="3" creationId="{7BD66538-5723-5CC0-B526-F33C5845C249}"/>
          </ac:spMkLst>
        </pc:spChg>
        <pc:spChg chg="mod">
          <ac:chgData name="Cantrell, Celeste D" userId="4242ddf2-4db3-4089-a532-bb36fa44f788" providerId="ADAL" clId="{98EF74C7-FBF8-46A9-9AE4-40CFF7AC632A}" dt="2022-08-09T18:15:20.269" v="2489" actId="207"/>
          <ac:spMkLst>
            <pc:docMk/>
            <pc:sldMk cId="3058507965" sldId="417"/>
            <ac:spMk id="17" creationId="{4539BFE1-3907-23CA-2F29-9F8A0E749AD7}"/>
          </ac:spMkLst>
        </pc:spChg>
      </pc:sldChg>
      <pc:sldChg chg="addSp delSp modSp new mod ord">
        <pc:chgData name="Cantrell, Celeste D" userId="4242ddf2-4db3-4089-a532-bb36fa44f788" providerId="ADAL" clId="{98EF74C7-FBF8-46A9-9AE4-40CFF7AC632A}" dt="2022-08-22T14:14:50.342" v="6100" actId="20577"/>
        <pc:sldMkLst>
          <pc:docMk/>
          <pc:sldMk cId="3426425177" sldId="418"/>
        </pc:sldMkLst>
        <pc:spChg chg="del">
          <ac:chgData name="Cantrell, Celeste D" userId="4242ddf2-4db3-4089-a532-bb36fa44f788" providerId="ADAL" clId="{98EF74C7-FBF8-46A9-9AE4-40CFF7AC632A}" dt="2022-08-22T14:05:59.947" v="5918" actId="22"/>
          <ac:spMkLst>
            <pc:docMk/>
            <pc:sldMk cId="3426425177" sldId="418"/>
            <ac:spMk id="3" creationId="{18BB3247-1E18-B403-2508-959FEE915222}"/>
          </ac:spMkLst>
        </pc:spChg>
        <pc:spChg chg="mod">
          <ac:chgData name="Cantrell, Celeste D" userId="4242ddf2-4db3-4089-a532-bb36fa44f788" providerId="ADAL" clId="{98EF74C7-FBF8-46A9-9AE4-40CFF7AC632A}" dt="2022-08-22T14:14:50.342" v="6100" actId="20577"/>
          <ac:spMkLst>
            <pc:docMk/>
            <pc:sldMk cId="3426425177" sldId="418"/>
            <ac:spMk id="4" creationId="{F1318EBB-4A73-A7EB-3E42-3763CED0DB2C}"/>
          </ac:spMkLst>
        </pc:spChg>
        <pc:picChg chg="add mod ord">
          <ac:chgData name="Cantrell, Celeste D" userId="4242ddf2-4db3-4089-a532-bb36fa44f788" providerId="ADAL" clId="{98EF74C7-FBF8-46A9-9AE4-40CFF7AC632A}" dt="2022-08-22T14:05:59.947" v="5918" actId="22"/>
          <ac:picMkLst>
            <pc:docMk/>
            <pc:sldMk cId="3426425177" sldId="418"/>
            <ac:picMk id="7" creationId="{545ECFC5-B573-31DA-75F2-942BDF63C44C}"/>
          </ac:picMkLst>
        </pc:picChg>
      </pc:sldChg>
      <pc:sldChg chg="addSp delSp modSp new mod ord modNotesTx">
        <pc:chgData name="Cantrell, Celeste D" userId="4242ddf2-4db3-4089-a532-bb36fa44f788" providerId="ADAL" clId="{98EF74C7-FBF8-46A9-9AE4-40CFF7AC632A}" dt="2022-08-22T14:14:35.182" v="6091" actId="20577"/>
        <pc:sldMkLst>
          <pc:docMk/>
          <pc:sldMk cId="2509816772" sldId="419"/>
        </pc:sldMkLst>
        <pc:spChg chg="del">
          <ac:chgData name="Cantrell, Celeste D" userId="4242ddf2-4db3-4089-a532-bb36fa44f788" providerId="ADAL" clId="{98EF74C7-FBF8-46A9-9AE4-40CFF7AC632A}" dt="2022-08-22T14:07:39.751" v="5920" actId="22"/>
          <ac:spMkLst>
            <pc:docMk/>
            <pc:sldMk cId="2509816772" sldId="419"/>
            <ac:spMk id="3" creationId="{4FC404AE-C8A9-1F58-E1DF-0A828F3B2D6A}"/>
          </ac:spMkLst>
        </pc:spChg>
        <pc:spChg chg="mod">
          <ac:chgData name="Cantrell, Celeste D" userId="4242ddf2-4db3-4089-a532-bb36fa44f788" providerId="ADAL" clId="{98EF74C7-FBF8-46A9-9AE4-40CFF7AC632A}" dt="2022-08-22T14:14:35.182" v="6091" actId="20577"/>
          <ac:spMkLst>
            <pc:docMk/>
            <pc:sldMk cId="2509816772" sldId="419"/>
            <ac:spMk id="4" creationId="{14D94D8A-8B39-8EE7-A689-341D4A8C4385}"/>
          </ac:spMkLst>
        </pc:spChg>
        <pc:picChg chg="add mod ord">
          <ac:chgData name="Cantrell, Celeste D" userId="4242ddf2-4db3-4089-a532-bb36fa44f788" providerId="ADAL" clId="{98EF74C7-FBF8-46A9-9AE4-40CFF7AC632A}" dt="2022-08-22T14:11:47.259" v="5985" actId="14100"/>
          <ac:picMkLst>
            <pc:docMk/>
            <pc:sldMk cId="2509816772" sldId="419"/>
            <ac:picMk id="7" creationId="{DC334B49-015C-4594-495D-4B222873EA3F}"/>
          </ac:picMkLst>
        </pc:picChg>
      </pc:sldChg>
      <pc:sldChg chg="addSp delSp modSp new mod ord modNotesTx">
        <pc:chgData name="Cantrell, Celeste D" userId="4242ddf2-4db3-4089-a532-bb36fa44f788" providerId="ADAL" clId="{98EF74C7-FBF8-46A9-9AE4-40CFF7AC632A}" dt="2022-08-22T14:20:51.649" v="6218" actId="6549"/>
        <pc:sldMkLst>
          <pc:docMk/>
          <pc:sldMk cId="3966239947" sldId="420"/>
        </pc:sldMkLst>
        <pc:spChg chg="mod">
          <ac:chgData name="Cantrell, Celeste D" userId="4242ddf2-4db3-4089-a532-bb36fa44f788" providerId="ADAL" clId="{98EF74C7-FBF8-46A9-9AE4-40CFF7AC632A}" dt="2022-08-22T14:12:53.798" v="6011" actId="20577"/>
          <ac:spMkLst>
            <pc:docMk/>
            <pc:sldMk cId="3966239947" sldId="420"/>
            <ac:spMk id="2" creationId="{E347E303-045E-81B6-363C-3652E1040525}"/>
          </ac:spMkLst>
        </pc:spChg>
        <pc:spChg chg="del">
          <ac:chgData name="Cantrell, Celeste D" userId="4242ddf2-4db3-4089-a532-bb36fa44f788" providerId="ADAL" clId="{98EF74C7-FBF8-46A9-9AE4-40CFF7AC632A}" dt="2022-08-22T14:09:01.949" v="5966" actId="22"/>
          <ac:spMkLst>
            <pc:docMk/>
            <pc:sldMk cId="3966239947" sldId="420"/>
            <ac:spMk id="3" creationId="{46FD6A26-07B8-6446-F4D2-9C73D188F7F8}"/>
          </ac:spMkLst>
        </pc:spChg>
        <pc:spChg chg="mod">
          <ac:chgData name="Cantrell, Celeste D" userId="4242ddf2-4db3-4089-a532-bb36fa44f788" providerId="ADAL" clId="{98EF74C7-FBF8-46A9-9AE4-40CFF7AC632A}" dt="2022-08-22T14:14:28.318" v="6087" actId="20577"/>
          <ac:spMkLst>
            <pc:docMk/>
            <pc:sldMk cId="3966239947" sldId="420"/>
            <ac:spMk id="4" creationId="{9761DA4D-DC18-4351-C7D7-DD1AC68EB65A}"/>
          </ac:spMkLst>
        </pc:spChg>
        <pc:spChg chg="add mod">
          <ac:chgData name="Cantrell, Celeste D" userId="4242ddf2-4db3-4089-a532-bb36fa44f788" providerId="ADAL" clId="{98EF74C7-FBF8-46A9-9AE4-40CFF7AC632A}" dt="2022-08-22T14:20:47.190" v="6217" actId="255"/>
          <ac:spMkLst>
            <pc:docMk/>
            <pc:sldMk cId="3966239947" sldId="420"/>
            <ac:spMk id="15" creationId="{BAA81E4A-A4F9-0517-0C7E-6FFDD8A25B6D}"/>
          </ac:spMkLst>
        </pc:spChg>
        <pc:picChg chg="add mod ord">
          <ac:chgData name="Cantrell, Celeste D" userId="4242ddf2-4db3-4089-a532-bb36fa44f788" providerId="ADAL" clId="{98EF74C7-FBF8-46A9-9AE4-40CFF7AC632A}" dt="2022-08-22T14:09:06.610" v="5967" actId="1076"/>
          <ac:picMkLst>
            <pc:docMk/>
            <pc:sldMk cId="3966239947" sldId="420"/>
            <ac:picMk id="7" creationId="{331916ED-14C1-E0AA-3164-74EAD82840D2}"/>
          </ac:picMkLst>
        </pc:picChg>
        <pc:picChg chg="add mod modCrop">
          <ac:chgData name="Cantrell, Celeste D" userId="4242ddf2-4db3-4089-a532-bb36fa44f788" providerId="ADAL" clId="{98EF74C7-FBF8-46A9-9AE4-40CFF7AC632A}" dt="2022-08-22T14:13:31.683" v="6016" actId="1076"/>
          <ac:picMkLst>
            <pc:docMk/>
            <pc:sldMk cId="3966239947" sldId="420"/>
            <ac:picMk id="9" creationId="{3F5D7552-39C9-7AD0-21E7-149501F291CB}"/>
          </ac:picMkLst>
        </pc:picChg>
        <pc:picChg chg="add del mod">
          <ac:chgData name="Cantrell, Celeste D" userId="4242ddf2-4db3-4089-a532-bb36fa44f788" providerId="ADAL" clId="{98EF74C7-FBF8-46A9-9AE4-40CFF7AC632A}" dt="2022-08-22T14:10:46.704" v="5975" actId="478"/>
          <ac:picMkLst>
            <pc:docMk/>
            <pc:sldMk cId="3966239947" sldId="420"/>
            <ac:picMk id="11" creationId="{D0E6580F-49FF-7BFD-1632-01C8C48A0A95}"/>
          </ac:picMkLst>
        </pc:picChg>
        <pc:picChg chg="add mod">
          <ac:chgData name="Cantrell, Celeste D" userId="4242ddf2-4db3-4089-a532-bb36fa44f788" providerId="ADAL" clId="{98EF74C7-FBF8-46A9-9AE4-40CFF7AC632A}" dt="2022-08-22T14:13:37.878" v="6017" actId="1076"/>
          <ac:picMkLst>
            <pc:docMk/>
            <pc:sldMk cId="3966239947" sldId="420"/>
            <ac:picMk id="13" creationId="{B4099DF2-A932-5FB9-3302-4235BA7871B2}"/>
          </ac:picMkLst>
        </pc:picChg>
        <pc:picChg chg="add mod modCrop">
          <ac:chgData name="Cantrell, Celeste D" userId="4242ddf2-4db3-4089-a532-bb36fa44f788" providerId="ADAL" clId="{98EF74C7-FBF8-46A9-9AE4-40CFF7AC632A}" dt="2022-08-22T14:13:29.384" v="6015" actId="1076"/>
          <ac:picMkLst>
            <pc:docMk/>
            <pc:sldMk cId="3966239947" sldId="420"/>
            <ac:picMk id="14" creationId="{C2EFD3BC-62D7-0AF8-6164-7966498C082D}"/>
          </ac:picMkLst>
        </pc:picChg>
      </pc:sldChg>
      <pc:sldChg chg="addSp delSp modSp new mod">
        <pc:chgData name="Cantrell, Celeste D" userId="4242ddf2-4db3-4089-a532-bb36fa44f788" providerId="ADAL" clId="{98EF74C7-FBF8-46A9-9AE4-40CFF7AC632A}" dt="2022-08-22T14:19:37.560" v="6129" actId="1076"/>
        <pc:sldMkLst>
          <pc:docMk/>
          <pc:sldMk cId="975281201" sldId="421"/>
        </pc:sldMkLst>
        <pc:spChg chg="mod">
          <ac:chgData name="Cantrell, Celeste D" userId="4242ddf2-4db3-4089-a532-bb36fa44f788" providerId="ADAL" clId="{98EF74C7-FBF8-46A9-9AE4-40CFF7AC632A}" dt="2022-08-22T14:15:05.343" v="6125" actId="20577"/>
          <ac:spMkLst>
            <pc:docMk/>
            <pc:sldMk cId="975281201" sldId="421"/>
            <ac:spMk id="2" creationId="{CDA96CFB-99B5-C310-FF11-679946D1D950}"/>
          </ac:spMkLst>
        </pc:spChg>
        <pc:spChg chg="del">
          <ac:chgData name="Cantrell, Celeste D" userId="4242ddf2-4db3-4089-a532-bb36fa44f788" providerId="ADAL" clId="{98EF74C7-FBF8-46A9-9AE4-40CFF7AC632A}" dt="2022-08-22T14:18:42.472" v="6126" actId="22"/>
          <ac:spMkLst>
            <pc:docMk/>
            <pc:sldMk cId="975281201" sldId="421"/>
            <ac:spMk id="3" creationId="{CCC3411A-BE6D-BE25-7D61-AC4B79531CEE}"/>
          </ac:spMkLst>
        </pc:spChg>
        <pc:spChg chg="mod">
          <ac:chgData name="Cantrell, Celeste D" userId="4242ddf2-4db3-4089-a532-bb36fa44f788" providerId="ADAL" clId="{98EF74C7-FBF8-46A9-9AE4-40CFF7AC632A}" dt="2022-08-22T14:15:01.011" v="6110" actId="20577"/>
          <ac:spMkLst>
            <pc:docMk/>
            <pc:sldMk cId="975281201" sldId="421"/>
            <ac:spMk id="4" creationId="{EF2A5EA0-4B7D-9199-7CC9-43C5E59AB6EF}"/>
          </ac:spMkLst>
        </pc:spChg>
        <pc:picChg chg="add mod ord">
          <ac:chgData name="Cantrell, Celeste D" userId="4242ddf2-4db3-4089-a532-bb36fa44f788" providerId="ADAL" clId="{98EF74C7-FBF8-46A9-9AE4-40CFF7AC632A}" dt="2022-08-22T14:19:37.560" v="6129" actId="1076"/>
          <ac:picMkLst>
            <pc:docMk/>
            <pc:sldMk cId="975281201" sldId="421"/>
            <ac:picMk id="7" creationId="{72D1EA5A-35E1-B1E8-714A-A55FD3E876E5}"/>
          </ac:picMkLst>
        </pc:picChg>
      </pc:sldChg>
      <pc:sldChg chg="modSp add mod ord">
        <pc:chgData name="Cantrell, Celeste D" userId="4242ddf2-4db3-4089-a532-bb36fa44f788" providerId="ADAL" clId="{98EF74C7-FBF8-46A9-9AE4-40CFF7AC632A}" dt="2022-08-22T14:20:28.298" v="6214" actId="20577"/>
        <pc:sldMkLst>
          <pc:docMk/>
          <pc:sldMk cId="3001035179" sldId="422"/>
        </pc:sldMkLst>
        <pc:spChg chg="mod">
          <ac:chgData name="Cantrell, Celeste D" userId="4242ddf2-4db3-4089-a532-bb36fa44f788" providerId="ADAL" clId="{98EF74C7-FBF8-46A9-9AE4-40CFF7AC632A}" dt="2022-08-22T14:20:28.298" v="6214" actId="20577"/>
          <ac:spMkLst>
            <pc:docMk/>
            <pc:sldMk cId="3001035179" sldId="422"/>
            <ac:spMk id="2" creationId="{DB553F2B-1527-8D84-674B-483674A98213}"/>
          </ac:spMkLst>
        </pc:spChg>
      </pc:sldChg>
      <pc:sldChg chg="addSp delSp modSp new del mod">
        <pc:chgData name="Cantrell, Celeste D" userId="4242ddf2-4db3-4089-a532-bb36fa44f788" providerId="ADAL" clId="{98EF74C7-FBF8-46A9-9AE4-40CFF7AC632A}" dt="2022-08-22T14:25:33.802" v="6268" actId="2696"/>
        <pc:sldMkLst>
          <pc:docMk/>
          <pc:sldMk cId="370985279" sldId="423"/>
        </pc:sldMkLst>
        <pc:spChg chg="mod">
          <ac:chgData name="Cantrell, Celeste D" userId="4242ddf2-4db3-4089-a532-bb36fa44f788" providerId="ADAL" clId="{98EF74C7-FBF8-46A9-9AE4-40CFF7AC632A}" dt="2022-08-22T14:23:15.322" v="6250" actId="20577"/>
          <ac:spMkLst>
            <pc:docMk/>
            <pc:sldMk cId="370985279" sldId="423"/>
            <ac:spMk id="2" creationId="{764D5612-A4C3-06E8-15A1-B582F93BFEE7}"/>
          </ac:spMkLst>
        </pc:spChg>
        <pc:spChg chg="del">
          <ac:chgData name="Cantrell, Celeste D" userId="4242ddf2-4db3-4089-a532-bb36fa44f788" providerId="ADAL" clId="{98EF74C7-FBF8-46A9-9AE4-40CFF7AC632A}" dt="2022-08-22T14:22:44.918" v="6220" actId="22"/>
          <ac:spMkLst>
            <pc:docMk/>
            <pc:sldMk cId="370985279" sldId="423"/>
            <ac:spMk id="3" creationId="{A8D21F39-21BF-4D31-0682-55A14E46C74D}"/>
          </ac:spMkLst>
        </pc:spChg>
        <pc:picChg chg="add mod ord modCrop">
          <ac:chgData name="Cantrell, Celeste D" userId="4242ddf2-4db3-4089-a532-bb36fa44f788" providerId="ADAL" clId="{98EF74C7-FBF8-46A9-9AE4-40CFF7AC632A}" dt="2022-08-22T14:22:54.519" v="6221" actId="732"/>
          <ac:picMkLst>
            <pc:docMk/>
            <pc:sldMk cId="370985279" sldId="423"/>
            <ac:picMk id="7" creationId="{95197FCE-816B-FFB7-0F7F-D4726E951985}"/>
          </ac:picMkLst>
        </pc:picChg>
        <pc:picChg chg="add mod modCrop">
          <ac:chgData name="Cantrell, Celeste D" userId="4242ddf2-4db3-4089-a532-bb36fa44f788" providerId="ADAL" clId="{98EF74C7-FBF8-46A9-9AE4-40CFF7AC632A}" dt="2022-08-22T14:23:06.875" v="6224" actId="1076"/>
          <ac:picMkLst>
            <pc:docMk/>
            <pc:sldMk cId="370985279" sldId="423"/>
            <ac:picMk id="8" creationId="{70C329CF-86A6-BC23-A2C1-4447C3F7D992}"/>
          </ac:picMkLst>
        </pc:picChg>
      </pc:sldChg>
      <pc:sldChg chg="addSp delSp modSp new del mod">
        <pc:chgData name="Cantrell, Celeste D" userId="4242ddf2-4db3-4089-a532-bb36fa44f788" providerId="ADAL" clId="{98EF74C7-FBF8-46A9-9AE4-40CFF7AC632A}" dt="2022-08-22T14:25:31.423" v="6267" actId="2696"/>
        <pc:sldMkLst>
          <pc:docMk/>
          <pc:sldMk cId="3387217465" sldId="424"/>
        </pc:sldMkLst>
        <pc:spChg chg="del">
          <ac:chgData name="Cantrell, Celeste D" userId="4242ddf2-4db3-4089-a532-bb36fa44f788" providerId="ADAL" clId="{98EF74C7-FBF8-46A9-9AE4-40CFF7AC632A}" dt="2022-08-22T14:24:56.211" v="6252" actId="22"/>
          <ac:spMkLst>
            <pc:docMk/>
            <pc:sldMk cId="3387217465" sldId="424"/>
            <ac:spMk id="3" creationId="{CE429CF1-90B3-F146-9425-5B7FCEC54F7D}"/>
          </ac:spMkLst>
        </pc:spChg>
        <pc:spChg chg="add mod">
          <ac:chgData name="Cantrell, Celeste D" userId="4242ddf2-4db3-4089-a532-bb36fa44f788" providerId="ADAL" clId="{98EF74C7-FBF8-46A9-9AE4-40CFF7AC632A}" dt="2022-08-22T14:25:19.227" v="6266" actId="1076"/>
          <ac:spMkLst>
            <pc:docMk/>
            <pc:sldMk cId="3387217465" sldId="424"/>
            <ac:spMk id="8" creationId="{48AD7F97-C2A3-CF2E-3DFB-15CDAD944E16}"/>
          </ac:spMkLst>
        </pc:spChg>
        <pc:picChg chg="add mod ord">
          <ac:chgData name="Cantrell, Celeste D" userId="4242ddf2-4db3-4089-a532-bb36fa44f788" providerId="ADAL" clId="{98EF74C7-FBF8-46A9-9AE4-40CFF7AC632A}" dt="2022-08-22T14:25:02.140" v="6254" actId="1076"/>
          <ac:picMkLst>
            <pc:docMk/>
            <pc:sldMk cId="3387217465" sldId="424"/>
            <ac:picMk id="7" creationId="{2E0BBC4A-1912-AC95-234E-FF646173BB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35E6D-623D-4FA4-ACEA-9809F0902FB8}"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7FBAA-BEDD-4555-B88F-40F6D9E0C8E8}" type="slidenum">
              <a:rPr lang="en-US" smtClean="0"/>
              <a:t>‹#›</a:t>
            </a:fld>
            <a:endParaRPr lang="en-US"/>
          </a:p>
        </p:txBody>
      </p:sp>
    </p:spTree>
    <p:extLst>
      <p:ext uri="{BB962C8B-B14F-4D97-AF65-F5344CB8AC3E}">
        <p14:creationId xmlns:p14="http://schemas.microsoft.com/office/powerpoint/2010/main" val="67936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4</a:t>
            </a:fld>
            <a:endParaRPr lang="en-US"/>
          </a:p>
        </p:txBody>
      </p:sp>
    </p:spTree>
    <p:extLst>
      <p:ext uri="{BB962C8B-B14F-4D97-AF65-F5344CB8AC3E}">
        <p14:creationId xmlns:p14="http://schemas.microsoft.com/office/powerpoint/2010/main" val="177428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7FBAA-BEDD-4555-B88F-40F6D9E0C8E8}" type="slidenum">
              <a:rPr lang="en-US" smtClean="0"/>
              <a:t>13</a:t>
            </a:fld>
            <a:endParaRPr lang="en-US"/>
          </a:p>
        </p:txBody>
      </p:sp>
    </p:spTree>
    <p:extLst>
      <p:ext uri="{BB962C8B-B14F-4D97-AF65-F5344CB8AC3E}">
        <p14:creationId xmlns:p14="http://schemas.microsoft.com/office/powerpoint/2010/main" val="272406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20</a:t>
            </a:fld>
            <a:endParaRPr lang="en-US"/>
          </a:p>
        </p:txBody>
      </p:sp>
    </p:spTree>
    <p:extLst>
      <p:ext uri="{BB962C8B-B14F-4D97-AF65-F5344CB8AC3E}">
        <p14:creationId xmlns:p14="http://schemas.microsoft.com/office/powerpoint/2010/main" val="243898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CDW: What additional information do we need?</a:t>
            </a:r>
          </a:p>
        </p:txBody>
      </p:sp>
      <p:sp>
        <p:nvSpPr>
          <p:cNvPr id="4" name="Slide Number Placeholder 3"/>
          <p:cNvSpPr>
            <a:spLocks noGrp="1"/>
          </p:cNvSpPr>
          <p:nvPr>
            <p:ph type="sldNum" sz="quarter" idx="5"/>
          </p:nvPr>
        </p:nvSpPr>
        <p:spPr/>
        <p:txBody>
          <a:bodyPr/>
          <a:lstStyle/>
          <a:p>
            <a:fld id="{2527FBAA-BEDD-4555-B88F-40F6D9E0C8E8}" type="slidenum">
              <a:rPr lang="en-US" smtClean="0"/>
              <a:t>21</a:t>
            </a:fld>
            <a:endParaRPr lang="en-US"/>
          </a:p>
        </p:txBody>
      </p:sp>
    </p:spTree>
    <p:extLst>
      <p:ext uri="{BB962C8B-B14F-4D97-AF65-F5344CB8AC3E}">
        <p14:creationId xmlns:p14="http://schemas.microsoft.com/office/powerpoint/2010/main" val="416064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22</a:t>
            </a:fld>
            <a:endParaRPr lang="en-US"/>
          </a:p>
        </p:txBody>
      </p:sp>
    </p:spTree>
    <p:extLst>
      <p:ext uri="{BB962C8B-B14F-4D97-AF65-F5344CB8AC3E}">
        <p14:creationId xmlns:p14="http://schemas.microsoft.com/office/powerpoint/2010/main" val="95889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of today’s presentation: Category 4: Research involving the collection or study of existing data, documents, records, pathological specimens, or diagnostic specimens, if these sources are publicly available or if the information is recorded by the investigator in such a manner that subjects cannot be identified, directly or through identifiers linked to the subjects.</a:t>
            </a:r>
          </a:p>
        </p:txBody>
      </p:sp>
      <p:sp>
        <p:nvSpPr>
          <p:cNvPr id="4" name="Slide Number Placeholder 3"/>
          <p:cNvSpPr>
            <a:spLocks noGrp="1"/>
          </p:cNvSpPr>
          <p:nvPr>
            <p:ph type="sldNum" sz="quarter" idx="5"/>
          </p:nvPr>
        </p:nvSpPr>
        <p:spPr/>
        <p:txBody>
          <a:bodyPr/>
          <a:lstStyle/>
          <a:p>
            <a:fld id="{2527FBAA-BEDD-4555-B88F-40F6D9E0C8E8}" type="slidenum">
              <a:rPr lang="en-US" smtClean="0"/>
              <a:t>5</a:t>
            </a:fld>
            <a:endParaRPr lang="en-US"/>
          </a:p>
        </p:txBody>
      </p:sp>
    </p:spTree>
    <p:extLst>
      <p:ext uri="{BB962C8B-B14F-4D97-AF65-F5344CB8AC3E}">
        <p14:creationId xmlns:p14="http://schemas.microsoft.com/office/powerpoint/2010/main" val="180394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6</a:t>
            </a:fld>
            <a:endParaRPr lang="en-US"/>
          </a:p>
        </p:txBody>
      </p:sp>
    </p:spTree>
    <p:extLst>
      <p:ext uri="{BB962C8B-B14F-4D97-AF65-F5344CB8AC3E}">
        <p14:creationId xmlns:p14="http://schemas.microsoft.com/office/powerpoint/2010/main" val="25378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Existing: means that when they request the data, it has been collected. In many cases, they may perform secondary analysis prospectively. Examples are insurance datasets where they request an annual file; medical records where they pull data once a year; collection of demographics each semester from the Registrar.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research study may be one that was led by the PI or another researcher at our institution or another institution.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kind of data is collected for non-research purposes?</a:t>
            </a:r>
          </a:p>
          <a:p>
            <a:pPr marL="0" indent="0">
              <a:buFont typeface="Arial" panose="020B0604020202020204" pitchFamily="34" charset="0"/>
              <a:buNone/>
            </a:pPr>
            <a:r>
              <a:rPr lang="en-US" dirty="0"/>
              <a:t>	medical records, school records, insurance, census data, voter registration…</a:t>
            </a:r>
          </a:p>
        </p:txBody>
      </p:sp>
      <p:sp>
        <p:nvSpPr>
          <p:cNvPr id="4" name="Slide Number Placeholder 3"/>
          <p:cNvSpPr>
            <a:spLocks noGrp="1"/>
          </p:cNvSpPr>
          <p:nvPr>
            <p:ph type="sldNum" sz="quarter" idx="5"/>
          </p:nvPr>
        </p:nvSpPr>
        <p:spPr/>
        <p:txBody>
          <a:bodyPr/>
          <a:lstStyle/>
          <a:p>
            <a:fld id="{2527FBAA-BEDD-4555-B88F-40F6D9E0C8E8}" type="slidenum">
              <a:rPr lang="en-US" smtClean="0"/>
              <a:t>7</a:t>
            </a:fld>
            <a:endParaRPr lang="en-US"/>
          </a:p>
        </p:txBody>
      </p:sp>
    </p:spTree>
    <p:extLst>
      <p:ext uri="{BB962C8B-B14F-4D97-AF65-F5344CB8AC3E}">
        <p14:creationId xmlns:p14="http://schemas.microsoft.com/office/powerpoint/2010/main" val="105230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Readily ascertained – so, how readily? Generally, we mean a code with a linkage file, or some combination of characteristics that would make it easy to reidentify – </a:t>
            </a:r>
          </a:p>
          <a:p>
            <a:pPr marL="0" indent="0">
              <a:buFont typeface="Arial" panose="020B0604020202020204" pitchFamily="34" charset="0"/>
              <a:buNone/>
            </a:pPr>
            <a:r>
              <a:rPr lang="en-US" dirty="0"/>
              <a:t>“The Chancellor of a southern university with experience on reducing head injuries in football.”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8</a:t>
            </a:fld>
            <a:endParaRPr lang="en-US"/>
          </a:p>
        </p:txBody>
      </p:sp>
    </p:spTree>
    <p:extLst>
      <p:ext uri="{BB962C8B-B14F-4D97-AF65-F5344CB8AC3E}">
        <p14:creationId xmlns:p14="http://schemas.microsoft.com/office/powerpoint/2010/main" val="157727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Requiring a log-in to access the data is fine, as long as it is available to any member of the public. Once there is any kind of review or application where access may be denied, it is no longer publicly available.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9</a:t>
            </a:fld>
            <a:endParaRPr lang="en-US"/>
          </a:p>
        </p:txBody>
      </p:sp>
    </p:spTree>
    <p:extLst>
      <p:ext uri="{BB962C8B-B14F-4D97-AF65-F5344CB8AC3E}">
        <p14:creationId xmlns:p14="http://schemas.microsoft.com/office/powerpoint/2010/main" val="127024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an investigator to conduct secondary research on their own data to be exempt, all identifiers and/or linkage file will need to be unavailable. If they conducted their research here, then it will need to have been archived in a manner they cannot retrieve it or destroyed/deleted.</a:t>
            </a:r>
          </a:p>
          <a:p>
            <a:pPr marL="0" indent="0">
              <a:buFont typeface="Arial" panose="020B0604020202020204" pitchFamily="34" charset="0"/>
              <a:buNone/>
            </a:pPr>
            <a:r>
              <a:rPr lang="en-US" dirty="0"/>
              <a:t>If they conducted the research at another institution, the linkage must remain at that institution and they must not be provided access.</a:t>
            </a:r>
          </a:p>
        </p:txBody>
      </p:sp>
      <p:sp>
        <p:nvSpPr>
          <p:cNvPr id="4" name="Slide Number Placeholder 3"/>
          <p:cNvSpPr>
            <a:spLocks noGrp="1"/>
          </p:cNvSpPr>
          <p:nvPr>
            <p:ph type="sldNum" sz="quarter" idx="5"/>
          </p:nvPr>
        </p:nvSpPr>
        <p:spPr/>
        <p:txBody>
          <a:bodyPr/>
          <a:lstStyle/>
          <a:p>
            <a:fld id="{2527FBAA-BEDD-4555-B88F-40F6D9E0C8E8}" type="slidenum">
              <a:rPr lang="en-US" smtClean="0"/>
              <a:t>10</a:t>
            </a:fld>
            <a:endParaRPr lang="en-US"/>
          </a:p>
        </p:txBody>
      </p:sp>
    </p:spTree>
    <p:extLst>
      <p:ext uri="{BB962C8B-B14F-4D97-AF65-F5344CB8AC3E}">
        <p14:creationId xmlns:p14="http://schemas.microsoft.com/office/powerpoint/2010/main" val="246943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Who isn’t? Nursing! Pharmacy! Public Health!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determining who would be covered, consideration was given to the functions in those departments and whether they would engage in functions that would meet the definition of a covered component. So, for most of the departments that are covered, they engage in treatment, use PHI for research and education purposes, and would be a covered entity if they weren’t a part of the university.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While those departments previously mentioned do a lot of biomedical research, they do not do it primarily in the clinical setting.</a:t>
            </a:r>
          </a:p>
        </p:txBody>
      </p:sp>
      <p:sp>
        <p:nvSpPr>
          <p:cNvPr id="4" name="Slide Number Placeholder 3"/>
          <p:cNvSpPr>
            <a:spLocks noGrp="1"/>
          </p:cNvSpPr>
          <p:nvPr>
            <p:ph type="sldNum" sz="quarter" idx="5"/>
          </p:nvPr>
        </p:nvSpPr>
        <p:spPr/>
        <p:txBody>
          <a:bodyPr/>
          <a:lstStyle/>
          <a:p>
            <a:fld id="{2527FBAA-BEDD-4555-B88F-40F6D9E0C8E8}" type="slidenum">
              <a:rPr lang="en-US" smtClean="0"/>
              <a:t>11</a:t>
            </a:fld>
            <a:endParaRPr lang="en-US"/>
          </a:p>
        </p:txBody>
      </p:sp>
    </p:spTree>
    <p:extLst>
      <p:ext uri="{BB962C8B-B14F-4D97-AF65-F5344CB8AC3E}">
        <p14:creationId xmlns:p14="http://schemas.microsoft.com/office/powerpoint/2010/main" val="31919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527FBAA-BEDD-4555-B88F-40F6D9E0C8E8}" type="slidenum">
              <a:rPr lang="en-US" smtClean="0"/>
              <a:t>12</a:t>
            </a:fld>
            <a:endParaRPr lang="en-US"/>
          </a:p>
        </p:txBody>
      </p:sp>
    </p:spTree>
    <p:extLst>
      <p:ext uri="{BB962C8B-B14F-4D97-AF65-F5344CB8AC3E}">
        <p14:creationId xmlns:p14="http://schemas.microsoft.com/office/powerpoint/2010/main" val="370524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98" y="1301751"/>
            <a:ext cx="11623647" cy="4662392"/>
          </a:xfrm>
        </p:spPr>
        <p:txBody>
          <a:bodyPr/>
          <a:lstStyle>
            <a:lvl1pPr marL="0" indent="0" algn="l">
              <a:buNone/>
              <a:defRPr>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Department Name</a:t>
            </a:r>
          </a:p>
        </p:txBody>
      </p:sp>
      <p:sp>
        <p:nvSpPr>
          <p:cNvPr id="8"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6462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hletic Navy Closing">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6" name="Rectangle 5"/>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105854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Closing">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0"/>
            <a:ext cx="12190815" cy="6858000"/>
          </a:xfrm>
          <a:prstGeom prst="rect">
            <a:avLst/>
          </a:prstGeom>
        </p:spPr>
      </p:pic>
      <p:sp>
        <p:nvSpPr>
          <p:cNvPr id="7" name="Rectangle 6"/>
          <p:cNvSpPr/>
          <p:nvPr userDrawn="1"/>
        </p:nvSpPr>
        <p:spPr>
          <a:xfrm>
            <a:off x="0" y="2392208"/>
            <a:ext cx="12192000" cy="206935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216812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38663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2"/>
          </p:nvPr>
        </p:nvSpPr>
        <p:spPr>
          <a:xfrm>
            <a:off x="6302240"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291597" y="1301750"/>
            <a:ext cx="5615144" cy="4704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Department Name</a:t>
            </a:r>
          </a:p>
        </p:txBody>
      </p:sp>
      <p:sp>
        <p:nvSpPr>
          <p:cNvPr id="9"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1254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
        <p:nvSpPr>
          <p:cNvPr id="6"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Department Name</a:t>
            </a:r>
          </a:p>
        </p:txBody>
      </p:sp>
    </p:spTree>
    <p:extLst>
      <p:ext uri="{BB962C8B-B14F-4D97-AF65-F5344CB8AC3E}">
        <p14:creationId xmlns:p14="http://schemas.microsoft.com/office/powerpoint/2010/main" val="225565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rolina Blue Divider">
    <p:spTree>
      <p:nvGrpSpPr>
        <p:cNvPr id="1" name=""/>
        <p:cNvGrpSpPr/>
        <p:nvPr/>
      </p:nvGrpSpPr>
      <p:grpSpPr>
        <a:xfrm>
          <a:off x="0" y="0"/>
          <a:ext cx="0" cy="0"/>
          <a:chOff x="0" y="0"/>
          <a:chExt cx="0" cy="0"/>
        </a:xfrm>
      </p:grpSpPr>
      <p:pic>
        <p:nvPicPr>
          <p:cNvPr id="5" name="Picture 4"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3" name="Title 1"/>
          <p:cNvSpPr>
            <a:spLocks noGrp="1"/>
          </p:cNvSpPr>
          <p:nvPr>
            <p:ph type="ctrTitle" hasCustomPrompt="1"/>
          </p:nvPr>
        </p:nvSpPr>
        <p:spPr>
          <a:xfrm>
            <a:off x="495903" y="471715"/>
            <a:ext cx="11200191" cy="2950936"/>
          </a:xfrm>
          <a:prstGeom prst="rect">
            <a:avLst/>
          </a:prstGeom>
        </p:spPr>
        <p:txBody>
          <a:bodyPr anchor="b" anchorCtr="0">
            <a:noAutofit/>
          </a:bodyPr>
          <a:lstStyle>
            <a:lvl1pPr algn="ctr">
              <a:defRPr sz="6400" b="0" i="0">
                <a:solidFill>
                  <a:schemeClr val="bg1"/>
                </a:solidFill>
                <a:latin typeface="+mj-lt"/>
              </a:defRPr>
            </a:lvl1pPr>
          </a:lstStyle>
          <a:p>
            <a:r>
              <a:rPr lang="en-US"/>
              <a:t>Click To Edit Master Title Style</a:t>
            </a:r>
          </a:p>
        </p:txBody>
      </p:sp>
      <p:sp>
        <p:nvSpPr>
          <p:cNvPr id="4" name="Subtitle 2"/>
          <p:cNvSpPr>
            <a:spLocks noGrp="1"/>
          </p:cNvSpPr>
          <p:nvPr>
            <p:ph type="subTitle" idx="1"/>
          </p:nvPr>
        </p:nvSpPr>
        <p:spPr>
          <a:xfrm>
            <a:off x="482599" y="3422650"/>
            <a:ext cx="11213495" cy="2939444"/>
          </a:xfrm>
          <a:prstGeom prst="rect">
            <a:avLst/>
          </a:prstGeom>
        </p:spPr>
        <p:txBody>
          <a:bodyPr/>
          <a:lstStyle>
            <a:lvl1pPr marL="0" indent="0" algn="ctr">
              <a:lnSpc>
                <a:spcPct val="100000"/>
              </a:lnSpc>
              <a:spcBef>
                <a:spcPts val="400"/>
              </a:spcBef>
              <a:buNone/>
              <a:defRPr sz="3733" b="1">
                <a:solidFill>
                  <a:srgbClr val="13294B"/>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a:t>
            </a:r>
          </a:p>
          <a:p>
            <a:r>
              <a:rPr lang="en-US"/>
              <a:t>subtitle style</a:t>
            </a:r>
          </a:p>
        </p:txBody>
      </p:sp>
    </p:spTree>
    <p:extLst>
      <p:ext uri="{BB962C8B-B14F-4D97-AF65-F5344CB8AC3E}">
        <p14:creationId xmlns:p14="http://schemas.microsoft.com/office/powerpoint/2010/main" val="273407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arolina Blue Title">
    <p:spTree>
      <p:nvGrpSpPr>
        <p:cNvPr id="1" name=""/>
        <p:cNvGrpSpPr/>
        <p:nvPr/>
      </p:nvGrpSpPr>
      <p:grpSpPr>
        <a:xfrm>
          <a:off x="0" y="0"/>
          <a:ext cx="0" cy="0"/>
          <a:chOff x="0" y="0"/>
          <a:chExt cx="0" cy="0"/>
        </a:xfrm>
      </p:grpSpPr>
      <p:pic>
        <p:nvPicPr>
          <p:cNvPr id="6" name="Picture 5"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a:t>Department Name</a:t>
            </a:r>
          </a:p>
        </p:txBody>
      </p:sp>
      <p:pic>
        <p:nvPicPr>
          <p:cNvPr id="9" name="Picture 8"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13271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thletic Navy Title">
    <p:spTree>
      <p:nvGrpSpPr>
        <p:cNvPr id="1" name=""/>
        <p:cNvGrpSpPr/>
        <p:nvPr/>
      </p:nvGrpSpPr>
      <p:grpSpPr>
        <a:xfrm>
          <a:off x="0" y="0"/>
          <a:ext cx="0" cy="0"/>
          <a:chOff x="0" y="0"/>
          <a:chExt cx="0" cy="0"/>
        </a:xfrm>
      </p:grpSpPr>
      <p:pic>
        <p:nvPicPr>
          <p:cNvPr id="5" name="Picture 4" descr="PPT_Pattern_Athletic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accent1"/>
                </a:solidFill>
              </a:defRPr>
            </a:lvl1pPr>
          </a:lstStyle>
          <a:p>
            <a:r>
              <a:rPr lang="en-US"/>
              <a:t>Department Name</a:t>
            </a:r>
          </a:p>
        </p:txBody>
      </p:sp>
      <p:pic>
        <p:nvPicPr>
          <p:cNvPr id="4" name="Picture 3"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57495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pic>
        <p:nvPicPr>
          <p:cNvPr id="5" name="Picture 4" descr="PPT_Pattern_Whi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 y="0"/>
            <a:ext cx="12190815"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476252" y="3426884"/>
            <a:ext cx="5953809" cy="477744"/>
          </a:xfrm>
          <a:prstGeom prst="rect">
            <a:avLst/>
          </a:prstGeom>
        </p:spPr>
        <p:txBody>
          <a:bodyPr vert="horz" lIns="91440" tIns="45720" rIns="91440" bIns="45720" rtlCol="0" anchor="ctr"/>
          <a:lstStyle>
            <a:lvl1pPr algn="l">
              <a:defRPr sz="2133">
                <a:solidFill>
                  <a:schemeClr val="tx2"/>
                </a:solidFill>
              </a:defRPr>
            </a:lvl1pPr>
          </a:lstStyle>
          <a:p>
            <a:r>
              <a:rPr lang="en-US"/>
              <a:t>Department Name</a:t>
            </a:r>
          </a:p>
        </p:txBody>
      </p:sp>
      <p:pic>
        <p:nvPicPr>
          <p:cNvPr id="4" name="Picture 3" descr="UNC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976" y="5592508"/>
            <a:ext cx="2868707" cy="787848"/>
          </a:xfrm>
          <a:prstGeom prst="rect">
            <a:avLst/>
          </a:prstGeom>
        </p:spPr>
      </p:pic>
    </p:spTree>
    <p:extLst>
      <p:ext uri="{BB962C8B-B14F-4D97-AF65-F5344CB8AC3E}">
        <p14:creationId xmlns:p14="http://schemas.microsoft.com/office/powerpoint/2010/main" val="243582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rolina Blue Closing">
    <p:spTree>
      <p:nvGrpSpPr>
        <p:cNvPr id="1" name=""/>
        <p:cNvGrpSpPr/>
        <p:nvPr/>
      </p:nvGrpSpPr>
      <p:grpSpPr>
        <a:xfrm>
          <a:off x="0" y="0"/>
          <a:ext cx="0" cy="0"/>
          <a:chOff x="0" y="0"/>
          <a:chExt cx="0" cy="0"/>
        </a:xfrm>
      </p:grpSpPr>
      <p:pic>
        <p:nvPicPr>
          <p:cNvPr id="2" name="Picture 1" descr="PPT_Pattern_Carolina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 y="0"/>
            <a:ext cx="12189291" cy="6858000"/>
          </a:xfrm>
          <a:prstGeom prst="rect">
            <a:avLst/>
          </a:prstGeom>
        </p:spPr>
      </p:pic>
      <p:sp>
        <p:nvSpPr>
          <p:cNvPr id="4" name="Rectangle 3"/>
          <p:cNvSpPr/>
          <p:nvPr userDrawn="1"/>
        </p:nvSpPr>
        <p:spPr>
          <a:xfrm>
            <a:off x="0" y="2392208"/>
            <a:ext cx="12192000" cy="206935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1"/>
              </a:solidFill>
            </a:endParaRPr>
          </a:p>
        </p:txBody>
      </p:sp>
      <p:pic>
        <p:nvPicPr>
          <p:cNvPr id="7" name="Picture 6" descr="UNC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118" y="3002250"/>
            <a:ext cx="3107765" cy="853501"/>
          </a:xfrm>
          <a:prstGeom prst="rect">
            <a:avLst/>
          </a:prstGeom>
        </p:spPr>
      </p:pic>
    </p:spTree>
    <p:extLst>
      <p:ext uri="{BB962C8B-B14F-4D97-AF65-F5344CB8AC3E}">
        <p14:creationId xmlns:p14="http://schemas.microsoft.com/office/powerpoint/2010/main" val="333717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_Pattern_White_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86" y="-3"/>
            <a:ext cx="12190815" cy="6858000"/>
          </a:xfrm>
          <a:prstGeom prst="rect">
            <a:avLst/>
          </a:prstGeom>
        </p:spPr>
      </p:pic>
      <p:sp>
        <p:nvSpPr>
          <p:cNvPr id="2" name="Title Placeholder 1"/>
          <p:cNvSpPr>
            <a:spLocks noGrp="1"/>
          </p:cNvSpPr>
          <p:nvPr>
            <p:ph type="title"/>
          </p:nvPr>
        </p:nvSpPr>
        <p:spPr>
          <a:xfrm>
            <a:off x="1105505" y="0"/>
            <a:ext cx="10809739" cy="10138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1596" y="1301751"/>
            <a:ext cx="11623648" cy="4641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 y="-1"/>
            <a:ext cx="1025961" cy="1013132"/>
            <a:chOff x="8082642" y="2902408"/>
            <a:chExt cx="771072" cy="761430"/>
          </a:xfrm>
        </p:grpSpPr>
        <p:sp>
          <p:nvSpPr>
            <p:cNvPr id="9" name="Rectangle 8"/>
            <p:cNvSpPr/>
            <p:nvPr userDrawn="1"/>
          </p:nvSpPr>
          <p:spPr>
            <a:xfrm>
              <a:off x="8082642" y="2902408"/>
              <a:ext cx="771072" cy="7614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Old_Wel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8295881" y="3068879"/>
              <a:ext cx="344594" cy="428488"/>
            </a:xfrm>
            <a:prstGeom prst="rect">
              <a:avLst/>
            </a:prstGeom>
          </p:spPr>
        </p:pic>
      </p:grpSp>
      <p:cxnSp>
        <p:nvCxnSpPr>
          <p:cNvPr id="12" name="Straight Connector 11"/>
          <p:cNvCxnSpPr/>
          <p:nvPr userDrawn="1"/>
        </p:nvCxnSpPr>
        <p:spPr>
          <a:xfrm>
            <a:off x="-1" y="1013883"/>
            <a:ext cx="121920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3"/>
          </p:nvPr>
        </p:nvSpPr>
        <p:spPr>
          <a:xfrm>
            <a:off x="291598" y="6394820"/>
            <a:ext cx="5953809" cy="343643"/>
          </a:xfrm>
          <a:prstGeom prst="rect">
            <a:avLst/>
          </a:prstGeom>
        </p:spPr>
        <p:txBody>
          <a:bodyPr vert="horz" lIns="91440" tIns="45720" rIns="91440" bIns="45720" rtlCol="0" anchor="ctr"/>
          <a:lstStyle>
            <a:lvl1pPr algn="l">
              <a:defRPr sz="1067">
                <a:solidFill>
                  <a:schemeClr val="accent1"/>
                </a:solidFill>
              </a:defRPr>
            </a:lvl1pPr>
          </a:lstStyle>
          <a:p>
            <a:r>
              <a:rPr lang="en-US"/>
              <a:t>Department Name</a:t>
            </a:r>
          </a:p>
        </p:txBody>
      </p:sp>
      <p:sp>
        <p:nvSpPr>
          <p:cNvPr id="13" name="Slide Number Placeholder 3"/>
          <p:cNvSpPr>
            <a:spLocks noGrp="1"/>
          </p:cNvSpPr>
          <p:nvPr>
            <p:ph type="sldNum" sz="quarter" idx="4"/>
          </p:nvPr>
        </p:nvSpPr>
        <p:spPr>
          <a:xfrm>
            <a:off x="11407244" y="6394821"/>
            <a:ext cx="508000" cy="343643"/>
          </a:xfrm>
          <a:prstGeom prst="rect">
            <a:avLst/>
          </a:prstGeom>
        </p:spPr>
        <p:txBody>
          <a:bodyPr/>
          <a:lstStyle>
            <a:lvl1pPr algn="r">
              <a:defRPr sz="1067"/>
            </a:lvl1pPr>
          </a:lstStyle>
          <a:p>
            <a:fld id="{263E268E-DA18-874E-8CBA-6F80F366F288}" type="slidenum">
              <a:rPr lang="en-US" smtClean="0"/>
              <a:pPr/>
              <a:t>‹#›</a:t>
            </a:fld>
            <a:endParaRPr lang="en-US"/>
          </a:p>
        </p:txBody>
      </p:sp>
    </p:spTree>
    <p:extLst>
      <p:ext uri="{BB962C8B-B14F-4D97-AF65-F5344CB8AC3E}">
        <p14:creationId xmlns:p14="http://schemas.microsoft.com/office/powerpoint/2010/main" val="274296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09585" rtl="0" eaLnBrk="1" latinLnBrk="0" hangingPunct="1">
        <a:lnSpc>
          <a:spcPct val="100000"/>
        </a:lnSpc>
        <a:spcBef>
          <a:spcPct val="0"/>
        </a:spcBef>
        <a:spcAft>
          <a:spcPts val="0"/>
        </a:spcAft>
        <a:buNone/>
        <a:defRPr sz="2667" b="1"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accent6"/>
          </a:solidFill>
          <a:latin typeface="+mn-lt"/>
          <a:ea typeface="+mn-ea"/>
          <a:cs typeface="+mn-cs"/>
        </a:defRPr>
      </a:lvl1pPr>
      <a:lvl2pPr marL="990575" indent="-380990" algn="l" defTabSz="609585" rtl="0" eaLnBrk="1" latinLnBrk="0" hangingPunct="1">
        <a:spcBef>
          <a:spcPct val="20000"/>
        </a:spcBef>
        <a:buFont typeface="Arial"/>
        <a:buChar char="–"/>
        <a:defRPr sz="2933" kern="1200">
          <a:solidFill>
            <a:schemeClr val="accent6"/>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accent6"/>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accent6"/>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accent6"/>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2" y="464431"/>
            <a:ext cx="8717553" cy="2962452"/>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34175948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02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10936878" cy="2962452"/>
          </a:xfrm>
        </p:spPr>
        <p:txBody>
          <a:bodyPr>
            <a:normAutofit/>
          </a:bodyPr>
          <a:lstStyle/>
          <a:p>
            <a:br>
              <a:rPr lang="en-US" sz="5400" dirty="0"/>
            </a:br>
            <a:br>
              <a:rPr lang="en-US" sz="3100" dirty="0"/>
            </a:br>
            <a:r>
              <a:rPr lang="en-US" sz="6000" dirty="0"/>
              <a:t>Exempt Category 4 Research</a:t>
            </a:r>
            <a:endParaRPr lang="en-US" sz="5400" dirty="0"/>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691405" y="3251996"/>
            <a:ext cx="9053903" cy="1639237"/>
          </a:xfrm>
        </p:spPr>
        <p:txBody>
          <a:bodyPr/>
          <a:lstStyle/>
          <a:p>
            <a:pPr defTabSz="609585"/>
            <a:r>
              <a:rPr lang="en-US">
                <a:solidFill>
                  <a:srgbClr val="13294B"/>
                </a:solidFill>
                <a:latin typeface="Franklin Gothic Book"/>
              </a:rPr>
              <a:t>Office of Human Research Ethics</a:t>
            </a:r>
          </a:p>
          <a:p>
            <a:pPr defTabSz="609585"/>
            <a:r>
              <a:rPr lang="it-IT">
                <a:solidFill>
                  <a:srgbClr val="13294B"/>
                </a:solidFill>
                <a:latin typeface="Franklin Gothic Book"/>
              </a:rPr>
              <a:t>Celeste Cantrell, Marie Grubbs and Marina Rampazzo – OHRE Senior IRB Analysts</a:t>
            </a:r>
            <a:endParaRPr lang="en-US" sz="1600">
              <a:solidFill>
                <a:schemeClr val="bg2"/>
              </a:solidFill>
              <a:latin typeface="Franklin Gothic Book"/>
            </a:endParaRPr>
          </a:p>
        </p:txBody>
      </p:sp>
    </p:spTree>
    <p:extLst>
      <p:ext uri="{BB962C8B-B14F-4D97-AF65-F5344CB8AC3E}">
        <p14:creationId xmlns:p14="http://schemas.microsoft.com/office/powerpoint/2010/main" val="385366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4: Secondary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a:xfrm>
            <a:off x="2217423" y="1228711"/>
            <a:ext cx="9814553" cy="2395462"/>
          </a:xfrm>
        </p:spPr>
        <p:txBody>
          <a:bodyPr>
            <a:normAutofit fontScale="32500" lnSpcReduction="20000"/>
          </a:bodyPr>
          <a:lstStyle/>
          <a:p>
            <a:pPr marL="0" indent="0">
              <a:spcBef>
                <a:spcPts val="0"/>
              </a:spcBef>
              <a:buNone/>
            </a:pPr>
            <a:r>
              <a:rPr lang="en-US" sz="3400" dirty="0">
                <a:solidFill>
                  <a:schemeClr val="accent3">
                    <a:lumMod val="50000"/>
                  </a:schemeClr>
                </a:solidFill>
                <a:effectLst/>
              </a:rPr>
              <a:t>(i) The identifiable private information or identifiable biospecimens are publicly available;</a:t>
            </a:r>
          </a:p>
          <a:p>
            <a:pPr marL="0" indent="0">
              <a:spcBef>
                <a:spcPts val="0"/>
              </a:spcBef>
              <a:buNone/>
            </a:pPr>
            <a:r>
              <a:rPr lang="en-US" sz="3700" dirty="0">
                <a:effectLst/>
              </a:rPr>
              <a:t> </a:t>
            </a:r>
          </a:p>
          <a:p>
            <a:pPr marL="0" indent="0">
              <a:spcBef>
                <a:spcPts val="0"/>
              </a:spcBef>
              <a:buNone/>
            </a:pPr>
            <a:r>
              <a:rPr lang="en-US" sz="4300" b="1" dirty="0">
                <a:solidFill>
                  <a:srgbClr val="002060"/>
                </a:solidFill>
                <a:effectLst/>
              </a:rPr>
              <a:t>(ii) Information, which may include information about biospecimens, is recorded by the investigator in such a manner that the identity of the human subjects cannot readily be ascertained directly or through identifiers linked to the subjects, the investigator does not contact the subjects, and the investigator will not re-identify subjects;</a:t>
            </a:r>
          </a:p>
          <a:p>
            <a:pPr marL="0" indent="0">
              <a:spcBef>
                <a:spcPts val="0"/>
              </a:spcBef>
              <a:buNone/>
            </a:pPr>
            <a:r>
              <a:rPr lang="en-US" sz="3600" dirty="0">
                <a:effectLst/>
              </a:rPr>
              <a:t> </a:t>
            </a:r>
          </a:p>
          <a:p>
            <a:pPr marL="0" indent="0">
              <a:spcBef>
                <a:spcPts val="0"/>
              </a:spcBef>
              <a:buNone/>
            </a:pPr>
            <a:r>
              <a:rPr lang="en-US" sz="3400" dirty="0">
                <a:effectLst/>
              </a:rPr>
              <a:t>(iii) The research involves only information collection and analysis involving the investigator's use of identifiable health information when that use is regulated under 45 CFR parts 160 and 164, subparts A and E, for the purposes of “health care operations” or “research” as those terms are defined at 45 CFR 164.501 or for “public health activities and purposes” as described under 45 CFR 164.512(b); or</a:t>
            </a:r>
          </a:p>
          <a:p>
            <a:pPr marL="0" indent="0">
              <a:spcBef>
                <a:spcPts val="0"/>
              </a:spcBef>
              <a:buNone/>
            </a:pPr>
            <a:r>
              <a:rPr lang="en-US" sz="3400" dirty="0">
                <a:effectLst/>
              </a:rPr>
              <a:t> </a:t>
            </a:r>
          </a:p>
          <a:p>
            <a:pPr marL="0" indent="0">
              <a:spcBef>
                <a:spcPts val="0"/>
              </a:spcBef>
              <a:buNone/>
            </a:pPr>
            <a:r>
              <a:rPr lang="en-US" sz="3400" dirty="0">
                <a:effectLst/>
              </a:rPr>
              <a:t>(iv) The research is conducted by, or on behalf of, a Federal department or agency using government-generated or government-collected information obtained for non-research activities, if the research generates identifiable private information that is or will be maintained on information technology that is subject to and in compliance with section 208(b) of the E-Government Act of 2002, 44 U.S.C. 3501 note, if all of the identifiable private information collected, used, or generated as part of the activity will be maintained in systems of records subject to the Privacy Act of 1974, 5 U.S.C. 552a, and, if applicable, the information used in the research was collected subject to the Paperwork Reduction Act of 1995, 44 U.S.C. 3501 </a:t>
            </a:r>
            <a:r>
              <a:rPr lang="en-US" sz="3400" i="1" dirty="0">
                <a:effectLst/>
              </a:rPr>
              <a:t>et seq.</a:t>
            </a:r>
            <a:endParaRPr lang="en-US" sz="3400" dirty="0"/>
          </a:p>
          <a:p>
            <a:pPr marL="0" indent="0">
              <a:buNone/>
            </a:pPr>
            <a:endParaRPr lang="en-US" sz="2800" dirty="0">
              <a:effectLst/>
              <a:latin typeface="Calibri" panose="020F0502020204030204" pitchFamily="34" charset="0"/>
            </a:endParaRP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10</a:t>
            </a:fld>
            <a:endParaRPr lang="en-US"/>
          </a:p>
        </p:txBody>
      </p:sp>
      <p:pic>
        <p:nvPicPr>
          <p:cNvPr id="16" name="Picture 15">
            <a:extLst>
              <a:ext uri="{FF2B5EF4-FFF2-40B4-BE49-F238E27FC236}">
                <a16:creationId xmlns:a16="http://schemas.microsoft.com/office/drawing/2014/main" id="{5966BAD2-E153-5F39-DDC3-0B6657807B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047" b="74124" l="37016" r="62016">
                        <a14:foregroundMark x1="48256" y1="73790" x2="49031" y2="73790"/>
                        <a14:foregroundMark x1="56008" y1="74624" x2="56202" y2="74457"/>
                        <a14:foregroundMark x1="48450" y1="75125" x2="50097" y2="74290"/>
                        <a14:foregroundMark x1="61919" y1="41903" x2="62016" y2="45075"/>
                        <a14:foregroundMark x1="37403" y1="58097" x2="37694" y2="58431"/>
                        <a14:foregroundMark x1="46899" y1="54090" x2="47093" y2="53088"/>
                        <a14:foregroundMark x1="52616" y1="30551" x2="55911" y2="30551"/>
                        <a14:foregroundMark x1="53488" y1="48247" x2="56008" y2="48247"/>
                        <a14:foregroundMark x1="52616" y1="28881" x2="55233" y2="28881"/>
                        <a14:foregroundMark x1="53198" y1="28548" x2="54554" y2="28381"/>
                        <a14:foregroundMark x1="52810" y1="28381" x2="54167" y2="28381"/>
                        <a14:foregroundMark x1="53682" y1="28047" x2="54167" y2="28214"/>
                      </a14:backgroundRemoval>
                    </a14:imgEffect>
                  </a14:imgLayer>
                </a14:imgProps>
              </a:ext>
              <a:ext uri="{28A0092B-C50C-407E-A947-70E740481C1C}">
                <a14:useLocalDpi xmlns:a14="http://schemas.microsoft.com/office/drawing/2010/main" val="0"/>
              </a:ext>
            </a:extLst>
          </a:blip>
          <a:srcRect l="36574" t="26045" r="36311" b="23487"/>
          <a:stretch/>
        </p:blipFill>
        <p:spPr>
          <a:xfrm>
            <a:off x="0" y="1033537"/>
            <a:ext cx="2217423" cy="2395463"/>
          </a:xfrm>
          <a:prstGeom prst="rect">
            <a:avLst/>
          </a:prstGeom>
        </p:spPr>
      </p:pic>
      <p:sp>
        <p:nvSpPr>
          <p:cNvPr id="17" name="TextBox 16">
            <a:extLst>
              <a:ext uri="{FF2B5EF4-FFF2-40B4-BE49-F238E27FC236}">
                <a16:creationId xmlns:a16="http://schemas.microsoft.com/office/drawing/2014/main" id="{4539BFE1-3907-23CA-2F29-9F8A0E749AD7}"/>
              </a:ext>
            </a:extLst>
          </p:cNvPr>
          <p:cNvSpPr txBox="1"/>
          <p:nvPr/>
        </p:nvSpPr>
        <p:spPr>
          <a:xfrm>
            <a:off x="951707" y="3717164"/>
            <a:ext cx="10587399" cy="2431435"/>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chemeClr val="accent1">
                    <a:lumMod val="75000"/>
                  </a:schemeClr>
                </a:solidFill>
              </a:rPr>
              <a:t>Investigators can receive coded data/samples provided:</a:t>
            </a:r>
          </a:p>
          <a:p>
            <a:pPr marL="914400" lvl="1" indent="-457200">
              <a:buFont typeface="Arial" panose="020B0604020202020204" pitchFamily="34" charset="0"/>
              <a:buChar char="•"/>
            </a:pPr>
            <a:r>
              <a:rPr lang="en-US" sz="2000" dirty="0">
                <a:solidFill>
                  <a:schemeClr val="accent1">
                    <a:lumMod val="75000"/>
                  </a:schemeClr>
                </a:solidFill>
              </a:rPr>
              <a:t>Linkage file is not shared</a:t>
            </a:r>
          </a:p>
          <a:p>
            <a:pPr marL="914400" lvl="1" indent="-457200">
              <a:buFont typeface="Arial" panose="020B0604020202020204" pitchFamily="34" charset="0"/>
              <a:buChar char="•"/>
            </a:pPr>
            <a:r>
              <a:rPr lang="en-US" sz="2000" dirty="0">
                <a:solidFill>
                  <a:schemeClr val="accent1">
                    <a:lumMod val="75000"/>
                  </a:schemeClr>
                </a:solidFill>
              </a:rPr>
              <a:t>the code is not derived from information about the subject</a:t>
            </a:r>
          </a:p>
          <a:p>
            <a:pPr marL="914400" lvl="1" indent="-457200">
              <a:buFont typeface="Arial" panose="020B0604020202020204" pitchFamily="34" charset="0"/>
              <a:buChar char="•"/>
            </a:pPr>
            <a:r>
              <a:rPr lang="en-US" sz="2000" dirty="0">
                <a:solidFill>
                  <a:schemeClr val="accent1">
                    <a:lumMod val="75000"/>
                  </a:schemeClr>
                </a:solidFill>
              </a:rPr>
              <a:t>there will be no attempt to re-identify</a:t>
            </a:r>
            <a:r>
              <a:rPr lang="en-US" sz="2000" b="0" i="0" dirty="0">
                <a:solidFill>
                  <a:srgbClr val="4A4A4A"/>
                </a:solidFill>
                <a:effectLst/>
                <a:latin typeface="Arial" panose="020B0604020202020204" pitchFamily="34" charset="0"/>
              </a:rPr>
              <a:t>. </a:t>
            </a:r>
          </a:p>
          <a:p>
            <a:pPr lvl="1"/>
            <a:endParaRPr lang="en-US" sz="1200" b="0" i="0" dirty="0">
              <a:solidFill>
                <a:srgbClr val="4A4A4A"/>
              </a:solidFill>
              <a:effectLst/>
              <a:latin typeface="Arial" panose="020B0604020202020204" pitchFamily="34" charset="0"/>
            </a:endParaRPr>
          </a:p>
          <a:p>
            <a:pPr marL="457200" indent="-457200">
              <a:buFont typeface="Arial" panose="020B0604020202020204" pitchFamily="34" charset="0"/>
              <a:buChar char="•"/>
            </a:pPr>
            <a:r>
              <a:rPr lang="en-US" sz="2000" dirty="0">
                <a:solidFill>
                  <a:srgbClr val="4A4A4A"/>
                </a:solidFill>
                <a:latin typeface="Arial" panose="020B0604020202020204" pitchFamily="34" charset="0"/>
              </a:rPr>
              <a:t>Investigator can access identifiable information, but they do not record any identifiers. Think of a record review where they access the chart, record their data, but no identifiers are saved.</a:t>
            </a:r>
            <a:endParaRPr lang="en-US" sz="2000" b="0" i="0" dirty="0">
              <a:solidFill>
                <a:srgbClr val="4A4A4A"/>
              </a:solidFill>
              <a:effectLst/>
              <a:latin typeface="Arial" panose="020B0604020202020204" pitchFamily="34" charset="0"/>
            </a:endParaRPr>
          </a:p>
        </p:txBody>
      </p:sp>
    </p:spTree>
    <p:extLst>
      <p:ext uri="{BB962C8B-B14F-4D97-AF65-F5344CB8AC3E}">
        <p14:creationId xmlns:p14="http://schemas.microsoft.com/office/powerpoint/2010/main" val="275719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4: Secondary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a:xfrm>
            <a:off x="2217423" y="1228711"/>
            <a:ext cx="9814553" cy="2395462"/>
          </a:xfrm>
        </p:spPr>
        <p:txBody>
          <a:bodyPr>
            <a:normAutofit fontScale="25000" lnSpcReduction="20000"/>
          </a:bodyPr>
          <a:lstStyle/>
          <a:p>
            <a:pPr marL="0" indent="0">
              <a:spcBef>
                <a:spcPts val="0"/>
              </a:spcBef>
              <a:buNone/>
            </a:pPr>
            <a:r>
              <a:rPr lang="en-US" sz="4000" dirty="0">
                <a:solidFill>
                  <a:schemeClr val="accent3">
                    <a:lumMod val="50000"/>
                  </a:schemeClr>
                </a:solidFill>
                <a:effectLst/>
              </a:rPr>
              <a:t>(i) The identifiable private information or identifiable biospecimens are publicly available;</a:t>
            </a:r>
          </a:p>
          <a:p>
            <a:pPr marL="0" indent="0">
              <a:spcBef>
                <a:spcPts val="0"/>
              </a:spcBef>
              <a:buNone/>
            </a:pPr>
            <a:r>
              <a:rPr lang="en-US" sz="4000" dirty="0">
                <a:effectLst/>
              </a:rPr>
              <a:t> </a:t>
            </a:r>
          </a:p>
          <a:p>
            <a:pPr marL="0" indent="0">
              <a:spcBef>
                <a:spcPts val="0"/>
              </a:spcBef>
              <a:buNone/>
            </a:pPr>
            <a:r>
              <a:rPr lang="en-US" sz="4000" dirty="0">
                <a:solidFill>
                  <a:schemeClr val="accent3">
                    <a:lumMod val="50000"/>
                  </a:schemeClr>
                </a:solidFill>
                <a:effectLst/>
              </a:rPr>
              <a:t>(ii) Information, which may include information about biospecimens, is recorded by the investigator in such a manner that the identity of the human subjects cannot readily be ascertained directly or through identifiers linked to the subjects, the investigator does not contact the subjects, and the investigator will not re-identify subjects;</a:t>
            </a:r>
          </a:p>
          <a:p>
            <a:pPr marL="0" indent="0">
              <a:spcBef>
                <a:spcPts val="0"/>
              </a:spcBef>
              <a:buNone/>
            </a:pPr>
            <a:r>
              <a:rPr lang="en-US" sz="3600" dirty="0">
                <a:effectLst/>
              </a:rPr>
              <a:t> </a:t>
            </a:r>
          </a:p>
          <a:p>
            <a:pPr marL="0" indent="0">
              <a:spcBef>
                <a:spcPts val="0"/>
              </a:spcBef>
              <a:buNone/>
            </a:pPr>
            <a:r>
              <a:rPr lang="en-US" sz="5600" dirty="0">
                <a:effectLst/>
              </a:rPr>
              <a:t>(</a:t>
            </a:r>
            <a:r>
              <a:rPr lang="en-US" sz="5600" b="1" dirty="0">
                <a:solidFill>
                  <a:srgbClr val="002060"/>
                </a:solidFill>
                <a:effectLst/>
              </a:rPr>
              <a:t>iii) The research involves only information collection and analysis involving the investigator's use of identifiable health information when that use is regulated under 45 CFR parts 160 and 164, subparts A and E, for the purposes of “health care operations” or “research” as those terms are defined at 45 CFR 164.501 or for “public health activities and purposes” as described under 45 CFR 164.512(b); or</a:t>
            </a:r>
          </a:p>
          <a:p>
            <a:pPr marL="0" indent="0">
              <a:spcBef>
                <a:spcPts val="0"/>
              </a:spcBef>
              <a:buNone/>
            </a:pPr>
            <a:r>
              <a:rPr lang="en-US" sz="3400" dirty="0">
                <a:effectLst/>
              </a:rPr>
              <a:t> </a:t>
            </a:r>
          </a:p>
          <a:p>
            <a:pPr marL="0" indent="0">
              <a:spcBef>
                <a:spcPts val="0"/>
              </a:spcBef>
              <a:buNone/>
            </a:pPr>
            <a:r>
              <a:rPr lang="en-US" sz="4000" dirty="0">
                <a:effectLst/>
              </a:rPr>
              <a:t>(iv) The research is conducted by, or on behalf of, a Federal department or agency using government-generated or government-collected information obtained for non-research activities, if the research generates identifiable private information that is or will be maintained on information technology that is subject to and in compliance with section 208(b) of the E-Government Act of 2002, 44 U.S.C. 3501 note, if all of the identifiable private information collected, used, or generated as part of the activity will be maintained in systems of records subject to the Privacy Act of 1974, 5 U.S.C. 552a, and, if applicable, the information used in the research was collected subject to the Paperwork Reduction Act of 1995, 44 U.S.C. 3501 </a:t>
            </a:r>
            <a:r>
              <a:rPr lang="en-US" sz="4000" i="1" dirty="0">
                <a:effectLst/>
              </a:rPr>
              <a:t>et seq.</a:t>
            </a:r>
            <a:endParaRPr lang="en-US" sz="4000"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11</a:t>
            </a:fld>
            <a:endParaRPr lang="en-US"/>
          </a:p>
        </p:txBody>
      </p:sp>
      <p:pic>
        <p:nvPicPr>
          <p:cNvPr id="16" name="Picture 15">
            <a:extLst>
              <a:ext uri="{FF2B5EF4-FFF2-40B4-BE49-F238E27FC236}">
                <a16:creationId xmlns:a16="http://schemas.microsoft.com/office/drawing/2014/main" id="{5966BAD2-E153-5F39-DDC3-0B6657807B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047" b="74124" l="37016" r="62016">
                        <a14:foregroundMark x1="48256" y1="73790" x2="49031" y2="73790"/>
                        <a14:foregroundMark x1="56008" y1="74624" x2="56202" y2="74457"/>
                        <a14:foregroundMark x1="48450" y1="75125" x2="50097" y2="74290"/>
                        <a14:foregroundMark x1="61919" y1="41903" x2="62016" y2="45075"/>
                        <a14:foregroundMark x1="37403" y1="58097" x2="37694" y2="58431"/>
                        <a14:foregroundMark x1="46899" y1="54090" x2="47093" y2="53088"/>
                        <a14:foregroundMark x1="52616" y1="30551" x2="55911" y2="30551"/>
                        <a14:foregroundMark x1="53488" y1="48247" x2="56008" y2="48247"/>
                        <a14:foregroundMark x1="52616" y1="28881" x2="55233" y2="28881"/>
                        <a14:foregroundMark x1="53198" y1="28548" x2="54554" y2="28381"/>
                        <a14:foregroundMark x1="52810" y1="28381" x2="54167" y2="28381"/>
                        <a14:foregroundMark x1="53682" y1="28047" x2="54167" y2="28214"/>
                      </a14:backgroundRemoval>
                    </a14:imgEffect>
                  </a14:imgLayer>
                </a14:imgProps>
              </a:ext>
              <a:ext uri="{28A0092B-C50C-407E-A947-70E740481C1C}">
                <a14:useLocalDpi xmlns:a14="http://schemas.microsoft.com/office/drawing/2010/main" val="0"/>
              </a:ext>
            </a:extLst>
          </a:blip>
          <a:srcRect l="36574" t="26045" r="36311" b="23487"/>
          <a:stretch/>
        </p:blipFill>
        <p:spPr>
          <a:xfrm>
            <a:off x="0" y="1033537"/>
            <a:ext cx="2217423" cy="2395463"/>
          </a:xfrm>
          <a:prstGeom prst="rect">
            <a:avLst/>
          </a:prstGeom>
        </p:spPr>
      </p:pic>
      <p:sp>
        <p:nvSpPr>
          <p:cNvPr id="17" name="TextBox 16">
            <a:extLst>
              <a:ext uri="{FF2B5EF4-FFF2-40B4-BE49-F238E27FC236}">
                <a16:creationId xmlns:a16="http://schemas.microsoft.com/office/drawing/2014/main" id="{4539BFE1-3907-23CA-2F29-9F8A0E749AD7}"/>
              </a:ext>
            </a:extLst>
          </p:cNvPr>
          <p:cNvSpPr txBox="1"/>
          <p:nvPr/>
        </p:nvSpPr>
        <p:spPr>
          <a:xfrm>
            <a:off x="819845" y="3906382"/>
            <a:ext cx="10587399" cy="1815882"/>
          </a:xfrm>
          <a:prstGeom prst="rect">
            <a:avLst/>
          </a:prstGeom>
          <a:noFill/>
        </p:spPr>
        <p:txBody>
          <a:bodyPr wrap="square" rtlCol="0">
            <a:spAutoFit/>
          </a:bodyPr>
          <a:lstStyle/>
          <a:p>
            <a:r>
              <a:rPr lang="en-US" sz="2000" dirty="0">
                <a:solidFill>
                  <a:schemeClr val="accent1">
                    <a:lumMod val="75000"/>
                  </a:schemeClr>
                </a:solidFill>
              </a:rPr>
              <a:t>What’s this? I don’t remember this in our application!</a:t>
            </a:r>
            <a:endParaRPr lang="en-US" sz="2000" b="0" i="0" dirty="0">
              <a:solidFill>
                <a:srgbClr val="4A4A4A"/>
              </a:solidFill>
              <a:effectLst/>
              <a:latin typeface="Arial" panose="020B0604020202020204" pitchFamily="34" charset="0"/>
            </a:endParaRPr>
          </a:p>
          <a:p>
            <a:pPr lvl="1"/>
            <a:endParaRPr lang="en-US" sz="1200" b="0" i="0" dirty="0">
              <a:solidFill>
                <a:srgbClr val="4A4A4A"/>
              </a:solidFill>
              <a:effectLst/>
              <a:latin typeface="Arial" panose="020B0604020202020204" pitchFamily="34" charset="0"/>
            </a:endParaRPr>
          </a:p>
          <a:p>
            <a:r>
              <a:rPr lang="en-US" sz="2000" dirty="0">
                <a:solidFill>
                  <a:srgbClr val="4A4A4A"/>
                </a:solidFill>
                <a:latin typeface="Arial" panose="020B0604020202020204" pitchFamily="34" charset="0"/>
              </a:rPr>
              <a:t>There’s a good reason – it’s not there.</a:t>
            </a:r>
          </a:p>
          <a:p>
            <a:r>
              <a:rPr lang="en-US" sz="2000" b="0" i="0" dirty="0">
                <a:solidFill>
                  <a:srgbClr val="4A4A4A"/>
                </a:solidFill>
                <a:effectLst/>
                <a:latin typeface="Arial" panose="020B0604020202020204" pitchFamily="34" charset="0"/>
              </a:rPr>
              <a:t>Due to the hybrid nature of our institution (meaning, some departments are HIPAA-covered entities and some are not), we do not use this sub-category. If we did, chart reviews could be exempted under this criterion.</a:t>
            </a:r>
          </a:p>
        </p:txBody>
      </p:sp>
    </p:spTree>
    <p:extLst>
      <p:ext uri="{BB962C8B-B14F-4D97-AF65-F5344CB8AC3E}">
        <p14:creationId xmlns:p14="http://schemas.microsoft.com/office/powerpoint/2010/main" val="175940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4: Secondary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a:xfrm>
            <a:off x="2217423" y="1228711"/>
            <a:ext cx="9814553" cy="2395462"/>
          </a:xfrm>
        </p:spPr>
        <p:txBody>
          <a:bodyPr>
            <a:normAutofit fontScale="25000" lnSpcReduction="20000"/>
          </a:bodyPr>
          <a:lstStyle/>
          <a:p>
            <a:pPr marL="0" indent="0">
              <a:spcBef>
                <a:spcPts val="0"/>
              </a:spcBef>
              <a:buNone/>
            </a:pPr>
            <a:r>
              <a:rPr lang="en-US" sz="4000" dirty="0">
                <a:solidFill>
                  <a:schemeClr val="accent3">
                    <a:lumMod val="50000"/>
                  </a:schemeClr>
                </a:solidFill>
                <a:effectLst/>
              </a:rPr>
              <a:t>(i) The identifiable private information or identifiable biospecimens are publicly available;</a:t>
            </a:r>
          </a:p>
          <a:p>
            <a:pPr marL="0" indent="0">
              <a:spcBef>
                <a:spcPts val="0"/>
              </a:spcBef>
              <a:buNone/>
            </a:pPr>
            <a:r>
              <a:rPr lang="en-US" sz="4000" dirty="0">
                <a:effectLst/>
              </a:rPr>
              <a:t> </a:t>
            </a:r>
          </a:p>
          <a:p>
            <a:pPr marL="0" indent="0">
              <a:spcBef>
                <a:spcPts val="0"/>
              </a:spcBef>
              <a:buNone/>
            </a:pPr>
            <a:r>
              <a:rPr lang="en-US" sz="4000" dirty="0">
                <a:solidFill>
                  <a:schemeClr val="accent3">
                    <a:lumMod val="50000"/>
                  </a:schemeClr>
                </a:solidFill>
                <a:effectLst/>
              </a:rPr>
              <a:t>(ii) Information, which may include information about biospecimens, is recorded by the investigator in such a manner that the identity of the human subjects cannot readily be ascertained directly or through identifiers linked to the subjects, the investigator does not contact the subjects, and the investigator will not re-identify subjects;</a:t>
            </a:r>
          </a:p>
          <a:p>
            <a:pPr marL="0" indent="0">
              <a:spcBef>
                <a:spcPts val="0"/>
              </a:spcBef>
              <a:buNone/>
            </a:pPr>
            <a:r>
              <a:rPr lang="en-US" sz="3600" dirty="0">
                <a:effectLst/>
              </a:rPr>
              <a:t> </a:t>
            </a:r>
          </a:p>
          <a:p>
            <a:pPr marL="0" indent="0">
              <a:spcBef>
                <a:spcPts val="0"/>
              </a:spcBef>
              <a:buNone/>
            </a:pPr>
            <a:r>
              <a:rPr lang="en-US" sz="4000" b="1" dirty="0">
                <a:solidFill>
                  <a:schemeClr val="accent3">
                    <a:lumMod val="50000"/>
                  </a:schemeClr>
                </a:solidFill>
                <a:effectLst/>
              </a:rPr>
              <a:t>(</a:t>
            </a:r>
            <a:r>
              <a:rPr lang="en-US" sz="4000" dirty="0">
                <a:solidFill>
                  <a:schemeClr val="accent3">
                    <a:lumMod val="50000"/>
                  </a:schemeClr>
                </a:solidFill>
                <a:effectLst/>
              </a:rPr>
              <a:t>iii) The research involves only information collection and analysis involving the investigator's use of identifiable health information when that use is regulated under 45 CFR parts 160 and 164, subparts A and E, for the purposes of “health care operations” or “research” as those terms are defined at 45 CFR 164.501 or for “public health activities and purposes” as described under 45 CFR 164.512(b); or</a:t>
            </a:r>
          </a:p>
          <a:p>
            <a:pPr marL="0" indent="0">
              <a:spcBef>
                <a:spcPts val="0"/>
              </a:spcBef>
              <a:buNone/>
            </a:pPr>
            <a:r>
              <a:rPr lang="en-US" sz="3400" dirty="0">
                <a:effectLst/>
              </a:rPr>
              <a:t> </a:t>
            </a:r>
          </a:p>
          <a:p>
            <a:pPr marL="0" indent="0">
              <a:spcBef>
                <a:spcPts val="0"/>
              </a:spcBef>
              <a:buNone/>
            </a:pPr>
            <a:r>
              <a:rPr lang="en-US" sz="5600" b="1" dirty="0">
                <a:solidFill>
                  <a:srgbClr val="002060"/>
                </a:solidFill>
                <a:effectLst/>
              </a:rPr>
              <a:t>(iv) The research is conducted by, or on behalf of, a Federal department or agency using government-generated or government-collected information obtained for non-research activities, if the research generates identifiable private information that is or will be maintained on information technology that is subject to and in compliance with section 208(b) of the E-Government Act of 2002, 44 U.S.C. 3501 note, if all of the identifiable private information collected, used, or generated as part of the activity will be maintained in systems of records subject to the Privacy Act of 1974, 5 U.S.C. 552a, and, if applicable, the information used in the research was collected subject to the Paperwork Reduction Act of 1995, 44 U.S.C. 3501 </a:t>
            </a:r>
            <a:r>
              <a:rPr lang="en-US" sz="5600" b="1" i="1" dirty="0">
                <a:solidFill>
                  <a:srgbClr val="002060"/>
                </a:solidFill>
                <a:effectLst/>
              </a:rPr>
              <a:t>et seq.</a:t>
            </a:r>
            <a:endParaRPr lang="en-US" sz="5600" b="1" dirty="0">
              <a:solidFill>
                <a:srgbClr val="002060"/>
              </a:solidFill>
            </a:endParaRP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12</a:t>
            </a:fld>
            <a:endParaRPr lang="en-US"/>
          </a:p>
        </p:txBody>
      </p:sp>
      <p:pic>
        <p:nvPicPr>
          <p:cNvPr id="16" name="Picture 15">
            <a:extLst>
              <a:ext uri="{FF2B5EF4-FFF2-40B4-BE49-F238E27FC236}">
                <a16:creationId xmlns:a16="http://schemas.microsoft.com/office/drawing/2014/main" id="{5966BAD2-E153-5F39-DDC3-0B6657807B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047" b="74124" l="37016" r="62016">
                        <a14:foregroundMark x1="48256" y1="73790" x2="49031" y2="73790"/>
                        <a14:foregroundMark x1="56008" y1="74624" x2="56202" y2="74457"/>
                        <a14:foregroundMark x1="48450" y1="75125" x2="50097" y2="74290"/>
                        <a14:foregroundMark x1="61919" y1="41903" x2="62016" y2="45075"/>
                        <a14:foregroundMark x1="37403" y1="58097" x2="37694" y2="58431"/>
                        <a14:foregroundMark x1="46899" y1="54090" x2="47093" y2="53088"/>
                        <a14:foregroundMark x1="52616" y1="30551" x2="55911" y2="30551"/>
                        <a14:foregroundMark x1="53488" y1="48247" x2="56008" y2="48247"/>
                        <a14:foregroundMark x1="52616" y1="28881" x2="55233" y2="28881"/>
                        <a14:foregroundMark x1="53198" y1="28548" x2="54554" y2="28381"/>
                        <a14:foregroundMark x1="52810" y1="28381" x2="54167" y2="28381"/>
                        <a14:foregroundMark x1="53682" y1="28047" x2="54167" y2="28214"/>
                      </a14:backgroundRemoval>
                    </a14:imgEffect>
                  </a14:imgLayer>
                </a14:imgProps>
              </a:ext>
              <a:ext uri="{28A0092B-C50C-407E-A947-70E740481C1C}">
                <a14:useLocalDpi xmlns:a14="http://schemas.microsoft.com/office/drawing/2010/main" val="0"/>
              </a:ext>
            </a:extLst>
          </a:blip>
          <a:srcRect l="36574" t="26045" r="36311" b="23487"/>
          <a:stretch/>
        </p:blipFill>
        <p:spPr>
          <a:xfrm>
            <a:off x="0" y="1033537"/>
            <a:ext cx="2217423" cy="2395463"/>
          </a:xfrm>
          <a:prstGeom prst="rect">
            <a:avLst/>
          </a:prstGeom>
        </p:spPr>
      </p:pic>
      <p:sp>
        <p:nvSpPr>
          <p:cNvPr id="17" name="TextBox 16">
            <a:extLst>
              <a:ext uri="{FF2B5EF4-FFF2-40B4-BE49-F238E27FC236}">
                <a16:creationId xmlns:a16="http://schemas.microsoft.com/office/drawing/2014/main" id="{4539BFE1-3907-23CA-2F29-9F8A0E749AD7}"/>
              </a:ext>
            </a:extLst>
          </p:cNvPr>
          <p:cNvSpPr txBox="1"/>
          <p:nvPr/>
        </p:nvSpPr>
        <p:spPr>
          <a:xfrm>
            <a:off x="819845" y="3906382"/>
            <a:ext cx="10587399" cy="2431435"/>
          </a:xfrm>
          <a:prstGeom prst="rect">
            <a:avLst/>
          </a:prstGeom>
          <a:noFill/>
        </p:spPr>
        <p:txBody>
          <a:bodyPr wrap="square" rtlCol="0">
            <a:spAutoFit/>
          </a:bodyPr>
          <a:lstStyle/>
          <a:p>
            <a:r>
              <a:rPr lang="en-US" sz="2000" b="0" i="0" dirty="0">
                <a:solidFill>
                  <a:schemeClr val="accent1">
                    <a:lumMod val="75000"/>
                  </a:schemeClr>
                </a:solidFill>
                <a:effectLst/>
                <a:latin typeface="Arial" panose="020B0604020202020204" pitchFamily="34" charset="0"/>
              </a:rPr>
              <a:t>Research by or for a federal department or agency…</a:t>
            </a:r>
            <a:endParaRPr lang="en-US" sz="2000" b="0" i="0" dirty="0">
              <a:solidFill>
                <a:srgbClr val="4A4A4A"/>
              </a:solidFill>
              <a:effectLst/>
              <a:latin typeface="Arial" panose="020B0604020202020204" pitchFamily="34" charset="0"/>
            </a:endParaRPr>
          </a:p>
          <a:p>
            <a:pPr lvl="1"/>
            <a:endParaRPr lang="en-US" sz="1200" b="0" i="0" dirty="0">
              <a:solidFill>
                <a:srgbClr val="4A4A4A"/>
              </a:solidFill>
              <a:effectLst/>
              <a:latin typeface="Arial" panose="020B0604020202020204" pitchFamily="34" charset="0"/>
            </a:endParaRPr>
          </a:p>
          <a:p>
            <a:pPr algn="l"/>
            <a:r>
              <a:rPr lang="en-US" sz="2000" dirty="0">
                <a:solidFill>
                  <a:schemeClr val="accent6">
                    <a:lumMod val="75000"/>
                  </a:schemeClr>
                </a:solidFill>
                <a:latin typeface="Helvetica" panose="020B0604020202020204" pitchFamily="34" charset="0"/>
              </a:rPr>
              <a:t>i</a:t>
            </a:r>
            <a:r>
              <a:rPr lang="en-US" sz="2000" b="0" i="0" dirty="0">
                <a:solidFill>
                  <a:schemeClr val="accent6">
                    <a:lumMod val="75000"/>
                  </a:schemeClr>
                </a:solidFill>
                <a:effectLst/>
                <a:latin typeface="Helvetica" panose="020B0604020202020204" pitchFamily="34" charset="0"/>
              </a:rPr>
              <a:t>f the original collection adheres to the federal standards for safeguarding privacy as described in this part of the exemption, then those privacy protections are adequate for this type of research, and there is no need to require an additional set of protections. </a:t>
            </a:r>
          </a:p>
          <a:p>
            <a:pPr algn="l"/>
            <a:r>
              <a:rPr lang="en-US" sz="2000" b="0" i="0" dirty="0">
                <a:solidFill>
                  <a:schemeClr val="accent6">
                    <a:lumMod val="75000"/>
                  </a:schemeClr>
                </a:solidFill>
                <a:effectLst/>
                <a:latin typeface="Helvetica" panose="020B0604020202020204" pitchFamily="34" charset="0"/>
              </a:rPr>
              <a:t>This provision applies the federal statutory privacy safeguards mentioned to both the original collection of the information, and to the secondary research use of the information to which the exemption applies.</a:t>
            </a:r>
          </a:p>
        </p:txBody>
      </p:sp>
    </p:spTree>
    <p:extLst>
      <p:ext uri="{BB962C8B-B14F-4D97-AF65-F5344CB8AC3E}">
        <p14:creationId xmlns:p14="http://schemas.microsoft.com/office/powerpoint/2010/main" val="305850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DCE7-A6D3-A361-A490-EEC71F28DCE2}"/>
              </a:ext>
            </a:extLst>
          </p:cNvPr>
          <p:cNvSpPr>
            <a:spLocks noGrp="1"/>
          </p:cNvSpPr>
          <p:nvPr>
            <p:ph type="title"/>
          </p:nvPr>
        </p:nvSpPr>
        <p:spPr/>
        <p:txBody>
          <a:bodyPr>
            <a:normAutofit/>
          </a:bodyPr>
          <a:lstStyle/>
          <a:p>
            <a:r>
              <a:rPr lang="en-US" sz="3600" dirty="0"/>
              <a:t>Exemption Category 4 &amp; Vulnerable Populations</a:t>
            </a:r>
          </a:p>
        </p:txBody>
      </p:sp>
      <p:sp>
        <p:nvSpPr>
          <p:cNvPr id="4" name="Footer Placeholder 3">
            <a:extLst>
              <a:ext uri="{FF2B5EF4-FFF2-40B4-BE49-F238E27FC236}">
                <a16:creationId xmlns:a16="http://schemas.microsoft.com/office/drawing/2014/main" id="{BC1511F7-7B2C-5CAE-5A5D-D98CDDD6D08F}"/>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309FE956-52C5-27F3-0EDE-38BCA8E71D30}"/>
              </a:ext>
            </a:extLst>
          </p:cNvPr>
          <p:cNvSpPr>
            <a:spLocks noGrp="1"/>
          </p:cNvSpPr>
          <p:nvPr>
            <p:ph type="sldNum" sz="quarter" idx="4"/>
          </p:nvPr>
        </p:nvSpPr>
        <p:spPr/>
        <p:txBody>
          <a:bodyPr/>
          <a:lstStyle/>
          <a:p>
            <a:fld id="{263E268E-DA18-874E-8CBA-6F80F366F288}" type="slidenum">
              <a:rPr lang="en-US" smtClean="0"/>
              <a:pPr/>
              <a:t>13</a:t>
            </a:fld>
            <a:endParaRPr lang="en-US"/>
          </a:p>
        </p:txBody>
      </p:sp>
      <p:sp>
        <p:nvSpPr>
          <p:cNvPr id="9" name="Rectangle 1">
            <a:extLst>
              <a:ext uri="{FF2B5EF4-FFF2-40B4-BE49-F238E27FC236}">
                <a16:creationId xmlns:a16="http://schemas.microsoft.com/office/drawing/2014/main" id="{A78FA7F1-06A5-AAD5-0561-EB0057527399}"/>
              </a:ext>
            </a:extLst>
          </p:cNvPr>
          <p:cNvSpPr>
            <a:spLocks noChangeArrowheads="1"/>
          </p:cNvSpPr>
          <p:nvPr/>
        </p:nvSpPr>
        <p:spPr bwMode="auto">
          <a:xfrm>
            <a:off x="433569" y="6664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FB34AAE5-DCC9-A68D-E640-596C8F66E28C}"/>
              </a:ext>
            </a:extLst>
          </p:cNvPr>
          <p:cNvGraphicFramePr>
            <a:graphicFrameLocks noGrp="1"/>
          </p:cNvGraphicFramePr>
          <p:nvPr>
            <p:extLst>
              <p:ext uri="{D42A27DB-BD31-4B8C-83A1-F6EECF244321}">
                <p14:modId xmlns:p14="http://schemas.microsoft.com/office/powerpoint/2010/main" val="2904244197"/>
              </p:ext>
            </p:extLst>
          </p:nvPr>
        </p:nvGraphicFramePr>
        <p:xfrm>
          <a:off x="131867" y="1606676"/>
          <a:ext cx="11483975" cy="3644647"/>
        </p:xfrm>
        <a:graphic>
          <a:graphicData uri="http://schemas.openxmlformats.org/drawingml/2006/table">
            <a:tbl>
              <a:tblPr firstRow="1" bandRow="1">
                <a:tableStyleId>{5C22544A-7EE6-4342-B048-85BDC9FD1C3A}</a:tableStyleId>
              </a:tblPr>
              <a:tblGrid>
                <a:gridCol w="4210685">
                  <a:extLst>
                    <a:ext uri="{9D8B030D-6E8A-4147-A177-3AD203B41FA5}">
                      <a16:colId xmlns:a16="http://schemas.microsoft.com/office/drawing/2014/main" val="501246749"/>
                    </a:ext>
                  </a:extLst>
                </a:gridCol>
                <a:gridCol w="2755265">
                  <a:extLst>
                    <a:ext uri="{9D8B030D-6E8A-4147-A177-3AD203B41FA5}">
                      <a16:colId xmlns:a16="http://schemas.microsoft.com/office/drawing/2014/main" val="786526897"/>
                    </a:ext>
                  </a:extLst>
                </a:gridCol>
                <a:gridCol w="2000250">
                  <a:extLst>
                    <a:ext uri="{9D8B030D-6E8A-4147-A177-3AD203B41FA5}">
                      <a16:colId xmlns:a16="http://schemas.microsoft.com/office/drawing/2014/main" val="2359530906"/>
                    </a:ext>
                  </a:extLst>
                </a:gridCol>
                <a:gridCol w="2517775">
                  <a:extLst>
                    <a:ext uri="{9D8B030D-6E8A-4147-A177-3AD203B41FA5}">
                      <a16:colId xmlns:a16="http://schemas.microsoft.com/office/drawing/2014/main" val="1565377957"/>
                    </a:ext>
                  </a:extLst>
                </a:gridCol>
              </a:tblGrid>
              <a:tr h="542290">
                <a:tc>
                  <a:txBody>
                    <a:bodyPr/>
                    <a:lstStyle/>
                    <a:p>
                      <a:pPr marL="0" marR="0">
                        <a:lnSpc>
                          <a:spcPct val="107000"/>
                        </a:lnSpc>
                        <a:spcBef>
                          <a:spcPts val="0"/>
                        </a:spcBef>
                        <a:spcAft>
                          <a:spcPts val="800"/>
                        </a:spcAft>
                      </a:pPr>
                      <a:r>
                        <a:rPr lang="en-US" sz="1100" dirty="0">
                          <a:effectLst/>
                        </a:rPr>
                        <a:t>Exemption 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Subpart D (Children)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Subpart B (Pregnant Women, Fetuses, IVF)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100">
                          <a:effectLst/>
                        </a:rPr>
                        <a:t>Subpart C (Prisoners)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7917053"/>
                  </a:ext>
                </a:extLst>
              </a:tr>
              <a:tr h="182880">
                <a:tc>
                  <a:txBody>
                    <a:bodyPr/>
                    <a:lstStyle/>
                    <a:p>
                      <a:pPr marL="0" marR="0">
                        <a:lnSpc>
                          <a:spcPct val="107000"/>
                        </a:lnSpc>
                        <a:spcBef>
                          <a:spcPts val="0"/>
                        </a:spcBef>
                        <a:spcAft>
                          <a:spcPts val="800"/>
                        </a:spcAft>
                      </a:pPr>
                      <a:r>
                        <a:rPr lang="en-US" sz="900" dirty="0">
                          <a:effectLst/>
                        </a:rPr>
                        <a:t>1 – Normal Education Practices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a:txBody>
                    <a:bodyPr/>
                    <a:lstStyle/>
                    <a:p>
                      <a:pPr marL="0" marR="0">
                        <a:lnSpc>
                          <a:spcPct val="107000"/>
                        </a:lnSpc>
                        <a:spcBef>
                          <a:spcPts val="0"/>
                        </a:spcBef>
                        <a:spcAft>
                          <a:spcPts val="800"/>
                        </a:spcAft>
                      </a:pPr>
                      <a:r>
                        <a:rPr lang="en-US" sz="900">
                          <a:effectLst/>
                        </a:rPr>
                        <a:t>May be applied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rowSpan="5">
                  <a:txBody>
                    <a:bodyPr/>
                    <a:lstStyle/>
                    <a:p>
                      <a:pPr marL="0" marR="0">
                        <a:lnSpc>
                          <a:spcPct val="107000"/>
                        </a:lnSpc>
                        <a:spcBef>
                          <a:spcPts val="0"/>
                        </a:spcBef>
                        <a:spcAft>
                          <a:spcPts val="80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95000"/>
                      </a:schemeClr>
                    </a:solidFill>
                  </a:tcPr>
                </a:tc>
                <a:tc rowSpan="5">
                  <a:txBody>
                    <a:bodyPr/>
                    <a:lstStyle/>
                    <a:p>
                      <a:pPr marL="0" marR="0">
                        <a:lnSpc>
                          <a:spcPct val="107000"/>
                        </a:lnSpc>
                        <a:spcBef>
                          <a:spcPts val="0"/>
                        </a:spcBef>
                        <a:spcAft>
                          <a:spcPts val="80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95000"/>
                      </a:schemeClr>
                    </a:solidFill>
                  </a:tcPr>
                </a:tc>
                <a:extLst>
                  <a:ext uri="{0D108BD9-81ED-4DB2-BD59-A6C34878D82A}">
                    <a16:rowId xmlns:a16="http://schemas.microsoft.com/office/drawing/2014/main" val="2800698433"/>
                  </a:ext>
                </a:extLst>
              </a:tr>
              <a:tr h="182880">
                <a:tc>
                  <a:txBody>
                    <a:bodyPr/>
                    <a:lstStyle/>
                    <a:p>
                      <a:pPr marL="0" marR="0">
                        <a:lnSpc>
                          <a:spcPct val="107000"/>
                        </a:lnSpc>
                        <a:spcBef>
                          <a:spcPts val="0"/>
                        </a:spcBef>
                        <a:spcAft>
                          <a:spcPts val="800"/>
                        </a:spcAft>
                      </a:pPr>
                      <a:r>
                        <a:rPr lang="en-US" sz="900" dirty="0">
                          <a:effectLst/>
                        </a:rPr>
                        <a:t>2 (i) – Educational tests, surveys, interviews or observations: Anonymous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rowSpan="2">
                  <a:txBody>
                    <a:bodyPr/>
                    <a:lstStyle/>
                    <a:p>
                      <a:pPr marL="0" marR="0">
                        <a:lnSpc>
                          <a:spcPct val="107000"/>
                        </a:lnSpc>
                        <a:spcBef>
                          <a:spcPts val="0"/>
                        </a:spcBef>
                        <a:spcAft>
                          <a:spcPts val="800"/>
                        </a:spcAft>
                      </a:pPr>
                      <a:r>
                        <a:rPr lang="en-US" sz="900">
                          <a:effectLst/>
                        </a:rPr>
                        <a:t>May only be applied to educational tests and observation of public behavior when the investigator(s) do not participate in the activities being observed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437494"/>
                  </a:ext>
                </a:extLst>
              </a:tr>
              <a:tr h="182880">
                <a:tc>
                  <a:txBody>
                    <a:bodyPr/>
                    <a:lstStyle/>
                    <a:p>
                      <a:pPr marL="0" marR="0">
                        <a:lnSpc>
                          <a:spcPct val="107000"/>
                        </a:lnSpc>
                        <a:spcBef>
                          <a:spcPts val="0"/>
                        </a:spcBef>
                        <a:spcAft>
                          <a:spcPts val="800"/>
                        </a:spcAft>
                      </a:pPr>
                      <a:r>
                        <a:rPr lang="en-US" sz="900" dirty="0">
                          <a:effectLst/>
                        </a:rPr>
                        <a:t>2 (ii) – Educational tests, surveys, interviews or observations: Not sensitive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8260207"/>
                  </a:ext>
                </a:extLst>
              </a:tr>
              <a:tr h="182880">
                <a:tc>
                  <a:txBody>
                    <a:bodyPr/>
                    <a:lstStyle/>
                    <a:p>
                      <a:pPr marL="0" marR="0">
                        <a:lnSpc>
                          <a:spcPct val="107000"/>
                        </a:lnSpc>
                        <a:spcBef>
                          <a:spcPts val="0"/>
                        </a:spcBef>
                        <a:spcAft>
                          <a:spcPts val="800"/>
                        </a:spcAft>
                      </a:pPr>
                      <a:r>
                        <a:rPr lang="en-US" sz="900" dirty="0">
                          <a:effectLst/>
                        </a:rPr>
                        <a:t>2 (iii) – Educational tests, surveys, interviews or observations: Not anonymous, but has Limited IRB Review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a:txBody>
                    <a:bodyPr/>
                    <a:lstStyle/>
                    <a:p>
                      <a:pPr marL="0" marR="0">
                        <a:lnSpc>
                          <a:spcPct val="107000"/>
                        </a:lnSpc>
                        <a:spcBef>
                          <a:spcPts val="0"/>
                        </a:spcBef>
                        <a:spcAft>
                          <a:spcPts val="800"/>
                        </a:spcAft>
                      </a:pPr>
                      <a:r>
                        <a:rPr lang="en-US" sz="900" dirty="0">
                          <a:effectLst/>
                        </a:rPr>
                        <a:t>May NOT be applied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9281531"/>
                  </a:ext>
                </a:extLst>
              </a:tr>
              <a:tr h="182880">
                <a:tc>
                  <a:txBody>
                    <a:bodyPr/>
                    <a:lstStyle/>
                    <a:p>
                      <a:pPr marL="0" marR="0">
                        <a:lnSpc>
                          <a:spcPct val="107000"/>
                        </a:lnSpc>
                        <a:spcBef>
                          <a:spcPts val="0"/>
                        </a:spcBef>
                        <a:spcAft>
                          <a:spcPts val="800"/>
                        </a:spcAft>
                      </a:pPr>
                      <a:r>
                        <a:rPr lang="en-US" sz="900" dirty="0">
                          <a:effectLst/>
                        </a:rPr>
                        <a:t>3 – BBI with adults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a:txBody>
                    <a:bodyPr/>
                    <a:lstStyle/>
                    <a:p>
                      <a:pPr marL="0" marR="0">
                        <a:lnSpc>
                          <a:spcPct val="107000"/>
                        </a:lnSpc>
                        <a:spcBef>
                          <a:spcPts val="0"/>
                        </a:spcBef>
                        <a:spcAft>
                          <a:spcPts val="800"/>
                        </a:spcAft>
                      </a:pPr>
                      <a:r>
                        <a:rPr lang="en-US" sz="900" dirty="0">
                          <a:effectLst/>
                        </a:rPr>
                        <a:t>May NOT be applied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10134469"/>
                  </a:ext>
                </a:extLst>
              </a:tr>
              <a:tr h="488315">
                <a:tc>
                  <a:txBody>
                    <a:bodyPr/>
                    <a:lstStyle/>
                    <a:p>
                      <a:pPr marL="0" marR="0">
                        <a:lnSpc>
                          <a:spcPct val="107000"/>
                        </a:lnSpc>
                        <a:spcBef>
                          <a:spcPts val="0"/>
                        </a:spcBef>
                        <a:spcAft>
                          <a:spcPts val="800"/>
                        </a:spcAft>
                      </a:pPr>
                      <a:r>
                        <a:rPr lang="en-US" sz="1400" dirty="0">
                          <a:solidFill>
                            <a:srgbClr val="002060"/>
                          </a:solidFill>
                          <a:effectLst/>
                        </a:rPr>
                        <a:t> </a:t>
                      </a:r>
                      <a:endParaRPr lang="en-US" sz="1100" dirty="0">
                        <a:solidFill>
                          <a:srgbClr val="002060"/>
                        </a:solidFill>
                        <a:effectLst/>
                      </a:endParaRPr>
                    </a:p>
                    <a:p>
                      <a:pPr marL="0" marR="0">
                        <a:lnSpc>
                          <a:spcPct val="107000"/>
                        </a:lnSpc>
                        <a:spcBef>
                          <a:spcPts val="0"/>
                        </a:spcBef>
                        <a:spcAft>
                          <a:spcPts val="800"/>
                        </a:spcAft>
                      </a:pPr>
                      <a:r>
                        <a:rPr lang="en-US" sz="1400" dirty="0">
                          <a:solidFill>
                            <a:srgbClr val="002060"/>
                          </a:solidFill>
                          <a:effectLst/>
                        </a:rPr>
                        <a:t>4 – Secondary research for which consent is not required</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solidFill>
                            <a:srgbClr val="002060"/>
                          </a:solidFill>
                          <a:effectLst/>
                        </a:rPr>
                        <a:t> </a:t>
                      </a:r>
                      <a:endParaRPr lang="en-US" sz="1100" dirty="0">
                        <a:solidFill>
                          <a:srgbClr val="002060"/>
                        </a:solidFill>
                        <a:effectLst/>
                      </a:endParaRPr>
                    </a:p>
                    <a:p>
                      <a:pPr marL="0" marR="0">
                        <a:lnSpc>
                          <a:spcPct val="107000"/>
                        </a:lnSpc>
                        <a:spcBef>
                          <a:spcPts val="0"/>
                        </a:spcBef>
                        <a:spcAft>
                          <a:spcPts val="800"/>
                        </a:spcAft>
                      </a:pPr>
                      <a:r>
                        <a:rPr lang="en-US" sz="1400" dirty="0">
                          <a:solidFill>
                            <a:srgbClr val="002060"/>
                          </a:solidFill>
                          <a:effectLst/>
                        </a:rPr>
                        <a:t>May be applied</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400" dirty="0">
                          <a:solidFill>
                            <a:srgbClr val="002060"/>
                          </a:solidFill>
                          <a:effectLst/>
                        </a:rPr>
                        <a:t> </a:t>
                      </a:r>
                      <a:endParaRPr lang="en-US" sz="1100" dirty="0">
                        <a:solidFill>
                          <a:srgbClr val="002060"/>
                        </a:solidFill>
                        <a:effectLst/>
                      </a:endParaRPr>
                    </a:p>
                    <a:p>
                      <a:pPr marL="0" marR="0">
                        <a:lnSpc>
                          <a:spcPct val="107000"/>
                        </a:lnSpc>
                        <a:spcBef>
                          <a:spcPts val="0"/>
                        </a:spcBef>
                        <a:spcAft>
                          <a:spcPts val="800"/>
                        </a:spcAft>
                      </a:pPr>
                      <a:r>
                        <a:rPr lang="en-US" sz="1400" dirty="0">
                          <a:solidFill>
                            <a:srgbClr val="002060"/>
                          </a:solidFill>
                          <a:effectLst/>
                        </a:rPr>
                        <a:t>Each of the exemptions may be applied</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400" dirty="0">
                          <a:solidFill>
                            <a:srgbClr val="002060"/>
                          </a:solidFill>
                          <a:effectLst/>
                        </a:rPr>
                        <a:t>None of the exemptions may be applied, except for research aimed at involving a broader population that only incidentally includes prisoners</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21764143"/>
                  </a:ext>
                </a:extLst>
              </a:tr>
              <a:tr h="182880">
                <a:tc>
                  <a:txBody>
                    <a:bodyPr/>
                    <a:lstStyle/>
                    <a:p>
                      <a:pPr marL="0" marR="0">
                        <a:lnSpc>
                          <a:spcPct val="107000"/>
                        </a:lnSpc>
                        <a:spcBef>
                          <a:spcPts val="0"/>
                        </a:spcBef>
                        <a:spcAft>
                          <a:spcPts val="800"/>
                        </a:spcAft>
                      </a:pPr>
                      <a:r>
                        <a:rPr lang="en-US" sz="900" dirty="0">
                          <a:effectLst/>
                        </a:rPr>
                        <a:t>5 – Public benefit or service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a:txBody>
                    <a:bodyPr/>
                    <a:lstStyle/>
                    <a:p>
                      <a:pPr marL="0" marR="0">
                        <a:lnSpc>
                          <a:spcPct val="107000"/>
                        </a:lnSpc>
                        <a:spcBef>
                          <a:spcPts val="0"/>
                        </a:spcBef>
                        <a:spcAft>
                          <a:spcPts val="800"/>
                        </a:spcAft>
                      </a:pPr>
                      <a:r>
                        <a:rPr lang="en-US" sz="900">
                          <a:effectLst/>
                        </a:rPr>
                        <a:t>May be applied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rowSpan="2">
                  <a:txBody>
                    <a:bodyPr/>
                    <a:lstStyle/>
                    <a:p>
                      <a:pPr marL="0" marR="0">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95000"/>
                      </a:schemeClr>
                    </a:solidFill>
                  </a:tcPr>
                </a:tc>
                <a:tc rowSpan="2">
                  <a:txBody>
                    <a:bodyPr/>
                    <a:lstStyle/>
                    <a:p>
                      <a:pPr marL="0" marR="0">
                        <a:lnSpc>
                          <a:spcPct val="107000"/>
                        </a:lnSpc>
                        <a:spcBef>
                          <a:spcPts val="0"/>
                        </a:spcBef>
                        <a:spcAft>
                          <a:spcPts val="80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95000"/>
                      </a:schemeClr>
                    </a:solidFill>
                  </a:tcPr>
                </a:tc>
                <a:extLst>
                  <a:ext uri="{0D108BD9-81ED-4DB2-BD59-A6C34878D82A}">
                    <a16:rowId xmlns:a16="http://schemas.microsoft.com/office/drawing/2014/main" val="3950349385"/>
                  </a:ext>
                </a:extLst>
              </a:tr>
              <a:tr h="182880">
                <a:tc>
                  <a:txBody>
                    <a:bodyPr/>
                    <a:lstStyle/>
                    <a:p>
                      <a:pPr marL="0" marR="0">
                        <a:lnSpc>
                          <a:spcPct val="107000"/>
                        </a:lnSpc>
                        <a:spcBef>
                          <a:spcPts val="0"/>
                        </a:spcBef>
                        <a:spcAft>
                          <a:spcPts val="800"/>
                        </a:spcAft>
                      </a:pPr>
                      <a:r>
                        <a:rPr lang="en-US" sz="900" dirty="0">
                          <a:effectLst/>
                        </a:rPr>
                        <a:t>6 – Taste and food quality evaluation and consumer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a:txBody>
                    <a:bodyPr/>
                    <a:lstStyle/>
                    <a:p>
                      <a:pPr marL="0" marR="0">
                        <a:lnSpc>
                          <a:spcPct val="107000"/>
                        </a:lnSpc>
                        <a:spcBef>
                          <a:spcPts val="0"/>
                        </a:spcBef>
                        <a:spcAft>
                          <a:spcPts val="800"/>
                        </a:spcAft>
                      </a:pPr>
                      <a:r>
                        <a:rPr lang="en-US" sz="900" dirty="0">
                          <a:effectLst/>
                        </a:rPr>
                        <a:t>May be applied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2">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85328857"/>
                  </a:ext>
                </a:extLst>
              </a:tr>
            </a:tbl>
          </a:graphicData>
        </a:graphic>
      </p:graphicFrame>
    </p:spTree>
    <p:extLst>
      <p:ext uri="{BB962C8B-B14F-4D97-AF65-F5344CB8AC3E}">
        <p14:creationId xmlns:p14="http://schemas.microsoft.com/office/powerpoint/2010/main" val="186929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8DB3-73CB-FDBF-87F2-A5C4A345FC3D}"/>
              </a:ext>
            </a:extLst>
          </p:cNvPr>
          <p:cNvSpPr>
            <a:spLocks noGrp="1"/>
          </p:cNvSpPr>
          <p:nvPr>
            <p:ph type="title"/>
          </p:nvPr>
        </p:nvSpPr>
        <p:spPr/>
        <p:txBody>
          <a:bodyPr/>
          <a:lstStyle/>
          <a:p>
            <a:r>
              <a:rPr lang="en-US" dirty="0"/>
              <a:t>Additional Considerations</a:t>
            </a:r>
          </a:p>
        </p:txBody>
      </p:sp>
      <p:sp>
        <p:nvSpPr>
          <p:cNvPr id="3" name="Content Placeholder 2">
            <a:extLst>
              <a:ext uri="{FF2B5EF4-FFF2-40B4-BE49-F238E27FC236}">
                <a16:creationId xmlns:a16="http://schemas.microsoft.com/office/drawing/2014/main" id="{46A141F0-FEE1-9A4A-16AE-EBA4F69B604A}"/>
              </a:ext>
            </a:extLst>
          </p:cNvPr>
          <p:cNvSpPr>
            <a:spLocks noGrp="1"/>
          </p:cNvSpPr>
          <p:nvPr>
            <p:ph idx="1"/>
          </p:nvPr>
        </p:nvSpPr>
        <p:spPr/>
        <p:txBody>
          <a:bodyPr/>
          <a:lstStyle/>
          <a:p>
            <a:r>
              <a:rPr lang="en-US" dirty="0"/>
              <a:t>Generally, a limited dataset can be exempted since it does not require a waiver of HIPAA authorization, HOWEVER, there are a few data custodians that do require waiver of consent and HIPAA, thus requiring an expedited application:</a:t>
            </a:r>
          </a:p>
          <a:p>
            <a:pPr lvl="1"/>
            <a:r>
              <a:rPr lang="en-US" dirty="0"/>
              <a:t>Carolina </a:t>
            </a:r>
            <a:r>
              <a:rPr lang="en-US"/>
              <a:t>Data Warehouse </a:t>
            </a:r>
            <a:r>
              <a:rPr lang="en-US" dirty="0"/>
              <a:t>/ NC </a:t>
            </a:r>
            <a:r>
              <a:rPr lang="en-US" dirty="0" err="1"/>
              <a:t>TraCs</a:t>
            </a:r>
            <a:endParaRPr lang="en-US" dirty="0"/>
          </a:p>
          <a:p>
            <a:pPr lvl="1"/>
            <a:r>
              <a:rPr lang="en-US" dirty="0"/>
              <a:t>Centers for Medicare and Medicaid Services (CMS)</a:t>
            </a:r>
          </a:p>
          <a:p>
            <a:pPr lvl="2"/>
            <a:r>
              <a:rPr lang="en-US" dirty="0"/>
              <a:t>Note: this does not include the SEER-Medicare Database</a:t>
            </a:r>
          </a:p>
          <a:p>
            <a:pPr lvl="1"/>
            <a:r>
              <a:rPr lang="en-US" dirty="0"/>
              <a:t>Blue Cross Blue Shield (BCBS)</a:t>
            </a:r>
          </a:p>
        </p:txBody>
      </p:sp>
      <p:sp>
        <p:nvSpPr>
          <p:cNvPr id="4" name="Footer Placeholder 3">
            <a:extLst>
              <a:ext uri="{FF2B5EF4-FFF2-40B4-BE49-F238E27FC236}">
                <a16:creationId xmlns:a16="http://schemas.microsoft.com/office/drawing/2014/main" id="{D52E652F-0455-356D-529C-4D40A5592E9E}"/>
              </a:ext>
            </a:extLst>
          </p:cNvPr>
          <p:cNvSpPr>
            <a:spLocks noGrp="1"/>
          </p:cNvSpPr>
          <p:nvPr>
            <p:ph type="ftr" sz="quarter" idx="3"/>
          </p:nvPr>
        </p:nvSpPr>
        <p:spPr/>
        <p:txBody>
          <a:bodyPr/>
          <a:lstStyle/>
          <a:p>
            <a:r>
              <a:rPr lang="en-US"/>
              <a:t>Department Name</a:t>
            </a:r>
          </a:p>
        </p:txBody>
      </p:sp>
      <p:sp>
        <p:nvSpPr>
          <p:cNvPr id="5" name="Slide Number Placeholder 4">
            <a:extLst>
              <a:ext uri="{FF2B5EF4-FFF2-40B4-BE49-F238E27FC236}">
                <a16:creationId xmlns:a16="http://schemas.microsoft.com/office/drawing/2014/main" id="{1ACB8059-C227-7057-C605-8E032F3D129D}"/>
              </a:ext>
            </a:extLst>
          </p:cNvPr>
          <p:cNvSpPr>
            <a:spLocks noGrp="1"/>
          </p:cNvSpPr>
          <p:nvPr>
            <p:ph type="sldNum" sz="quarter" idx="4"/>
          </p:nvPr>
        </p:nvSpPr>
        <p:spPr/>
        <p:txBody>
          <a:bodyPr/>
          <a:lstStyle/>
          <a:p>
            <a:fld id="{263E268E-DA18-874E-8CBA-6F80F366F288}" type="slidenum">
              <a:rPr lang="en-US" smtClean="0"/>
              <a:pPr/>
              <a:t>14</a:t>
            </a:fld>
            <a:endParaRPr lang="en-US"/>
          </a:p>
        </p:txBody>
      </p:sp>
    </p:spTree>
    <p:extLst>
      <p:ext uri="{BB962C8B-B14F-4D97-AF65-F5344CB8AC3E}">
        <p14:creationId xmlns:p14="http://schemas.microsoft.com/office/powerpoint/2010/main" val="338488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p:txBody>
          <a:bodyPr>
            <a:normAutofit/>
          </a:bodyPr>
          <a:lstStyle/>
          <a:p>
            <a:r>
              <a:rPr lang="en-US" sz="2400" dirty="0"/>
              <a:t>References</a:t>
            </a:r>
          </a:p>
          <a:p>
            <a:pPr lvl="1"/>
            <a:r>
              <a:rPr lang="en-US" sz="2133" dirty="0"/>
              <a:t>Institutional Review Board: Management and Function</a:t>
            </a:r>
            <a:endParaRPr lang="en-US" sz="2400" dirty="0"/>
          </a:p>
          <a:p>
            <a:pPr lvl="1"/>
            <a:r>
              <a:rPr lang="en-US" sz="2133" dirty="0"/>
              <a:t>Code of Federal Regulations: 45 CFR 46 – Protection of Human Subjects</a:t>
            </a:r>
          </a:p>
          <a:p>
            <a:pPr lvl="1"/>
            <a:endParaRPr lang="en-US" sz="2133" dirty="0"/>
          </a:p>
          <a:p>
            <a:pPr lvl="1"/>
            <a:endParaRPr lang="en-US" sz="2133" dirty="0"/>
          </a:p>
          <a:p>
            <a:pPr lvl="1"/>
            <a:endParaRPr lang="en-US" sz="2133" dirty="0"/>
          </a:p>
          <a:p>
            <a:r>
              <a:rPr lang="en-US" sz="2400" dirty="0"/>
              <a:t>For more reading:</a:t>
            </a:r>
          </a:p>
          <a:p>
            <a:pPr lvl="1"/>
            <a:r>
              <a:rPr lang="en-US" sz="2133" dirty="0"/>
              <a:t>HIPAA and Exempt 4: https://www.hhs.gov/ohrp/sachrp-committee/recommendations/attachment-b-december-12-2017/index.html</a:t>
            </a: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15</a:t>
            </a:fld>
            <a:endParaRPr lang="en-US"/>
          </a:p>
        </p:txBody>
      </p:sp>
    </p:spTree>
    <p:extLst>
      <p:ext uri="{BB962C8B-B14F-4D97-AF65-F5344CB8AC3E}">
        <p14:creationId xmlns:p14="http://schemas.microsoft.com/office/powerpoint/2010/main" val="363311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a:br>
            <a:endParaRPr lang="en-US" sz="2667"/>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4800">
                <a:solidFill>
                  <a:srgbClr val="13294B"/>
                </a:solidFill>
                <a:latin typeface="Franklin Gothic Book"/>
              </a:rPr>
              <a:t>Questions?</a:t>
            </a:r>
          </a:p>
        </p:txBody>
      </p:sp>
      <p:sp>
        <p:nvSpPr>
          <p:cNvPr id="4" name="TextBox 3">
            <a:extLst>
              <a:ext uri="{FF2B5EF4-FFF2-40B4-BE49-F238E27FC236}">
                <a16:creationId xmlns:a16="http://schemas.microsoft.com/office/drawing/2014/main" id="{7AE83EBC-F192-FA77-F70E-FD885E8F9ECF}"/>
              </a:ext>
            </a:extLst>
          </p:cNvPr>
          <p:cNvSpPr txBox="1"/>
          <p:nvPr/>
        </p:nvSpPr>
        <p:spPr>
          <a:xfrm>
            <a:off x="3991896" y="5545394"/>
            <a:ext cx="7433187" cy="1200329"/>
          </a:xfrm>
          <a:prstGeom prst="rect">
            <a:avLst/>
          </a:prstGeom>
          <a:noFill/>
        </p:spPr>
        <p:txBody>
          <a:bodyPr wrap="square" rtlCol="0">
            <a:spAutoFit/>
          </a:bodyPr>
          <a:lstStyle/>
          <a:p>
            <a:r>
              <a:rPr lang="en-US">
                <a:solidFill>
                  <a:schemeClr val="accent4">
                    <a:lumMod val="75000"/>
                  </a:schemeClr>
                </a:solidFill>
              </a:rPr>
              <a:t>References:</a:t>
            </a:r>
          </a:p>
          <a:p>
            <a:pPr marL="742950" lvl="1" indent="-285750">
              <a:buFont typeface="Arial" panose="020B0604020202020204" pitchFamily="34" charset="0"/>
              <a:buChar char="•"/>
            </a:pPr>
            <a:r>
              <a:rPr lang="en-US">
                <a:solidFill>
                  <a:schemeClr val="accent4">
                    <a:lumMod val="75000"/>
                  </a:schemeClr>
                </a:solidFill>
              </a:rPr>
              <a:t>Institutional Review Board: Management and Function</a:t>
            </a:r>
          </a:p>
          <a:p>
            <a:pPr marL="742950" lvl="1" indent="-285750">
              <a:buFont typeface="Arial" panose="020B0604020202020204" pitchFamily="34" charset="0"/>
              <a:buChar char="•"/>
            </a:pPr>
            <a:r>
              <a:rPr lang="en-US">
                <a:solidFill>
                  <a:schemeClr val="accent4">
                    <a:lumMod val="75000"/>
                  </a:schemeClr>
                </a:solidFill>
              </a:rPr>
              <a:t>Code of Federal Regulations: 45 CFR 46 – Protection of Human Subjects</a:t>
            </a:r>
          </a:p>
        </p:txBody>
      </p:sp>
    </p:spTree>
    <p:extLst>
      <p:ext uri="{BB962C8B-B14F-4D97-AF65-F5344CB8AC3E}">
        <p14:creationId xmlns:p14="http://schemas.microsoft.com/office/powerpoint/2010/main" val="122946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4E2-65FB-4D13-B990-169994226990}"/>
              </a:ext>
            </a:extLst>
          </p:cNvPr>
          <p:cNvSpPr>
            <a:spLocks noGrp="1"/>
          </p:cNvSpPr>
          <p:nvPr>
            <p:ph type="title"/>
          </p:nvPr>
        </p:nvSpPr>
        <p:spPr>
          <a:xfrm>
            <a:off x="463761" y="289546"/>
            <a:ext cx="8717553" cy="2962452"/>
          </a:xfrm>
        </p:spPr>
        <p:txBody>
          <a:bodyPr/>
          <a:lstStyle/>
          <a:p>
            <a:br>
              <a:rPr lang="en-US"/>
            </a:br>
            <a:endParaRPr lang="en-US" sz="2667"/>
          </a:p>
        </p:txBody>
      </p:sp>
      <p:sp>
        <p:nvSpPr>
          <p:cNvPr id="3" name="Footer Placeholder 2">
            <a:extLst>
              <a:ext uri="{FF2B5EF4-FFF2-40B4-BE49-F238E27FC236}">
                <a16:creationId xmlns:a16="http://schemas.microsoft.com/office/drawing/2014/main" id="{81A438BF-F2AE-446E-9F3C-6EAF378AF611}"/>
              </a:ext>
            </a:extLst>
          </p:cNvPr>
          <p:cNvSpPr>
            <a:spLocks noGrp="1"/>
          </p:cNvSpPr>
          <p:nvPr>
            <p:ph type="ftr" sz="quarter" idx="3"/>
          </p:nvPr>
        </p:nvSpPr>
        <p:spPr>
          <a:xfrm>
            <a:off x="3816991" y="1971413"/>
            <a:ext cx="3934437" cy="2097248"/>
          </a:xfrm>
        </p:spPr>
        <p:txBody>
          <a:bodyPr/>
          <a:lstStyle/>
          <a:p>
            <a:pPr algn="ctr" defTabSz="609585"/>
            <a:r>
              <a:rPr lang="en-US" sz="5400">
                <a:solidFill>
                  <a:srgbClr val="13294B"/>
                </a:solidFill>
                <a:latin typeface="Franklin Gothic Book"/>
              </a:rPr>
              <a:t>Break Time</a:t>
            </a:r>
          </a:p>
        </p:txBody>
      </p:sp>
    </p:spTree>
    <p:extLst>
      <p:ext uri="{BB962C8B-B14F-4D97-AF65-F5344CB8AC3E}">
        <p14:creationId xmlns:p14="http://schemas.microsoft.com/office/powerpoint/2010/main" val="139990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3F2B-1527-8D84-674B-483674A9821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545ECFC5-B573-31DA-75F2-942BDF63C44C}"/>
              </a:ext>
            </a:extLst>
          </p:cNvPr>
          <p:cNvPicPr>
            <a:picLocks noGrp="1" noChangeAspect="1"/>
          </p:cNvPicPr>
          <p:nvPr>
            <p:ph idx="1"/>
          </p:nvPr>
        </p:nvPicPr>
        <p:blipFill>
          <a:blip r:embed="rId2"/>
          <a:stretch>
            <a:fillRect/>
          </a:stretch>
        </p:blipFill>
        <p:spPr>
          <a:xfrm>
            <a:off x="2717327" y="1907935"/>
            <a:ext cx="6773220" cy="3429479"/>
          </a:xfrm>
        </p:spPr>
      </p:pic>
      <p:sp>
        <p:nvSpPr>
          <p:cNvPr id="4" name="Footer Placeholder 3">
            <a:extLst>
              <a:ext uri="{FF2B5EF4-FFF2-40B4-BE49-F238E27FC236}">
                <a16:creationId xmlns:a16="http://schemas.microsoft.com/office/drawing/2014/main" id="{F1318EBB-4A73-A7EB-3E42-3763CED0DB2C}"/>
              </a:ext>
            </a:extLst>
          </p:cNvPr>
          <p:cNvSpPr>
            <a:spLocks noGrp="1"/>
          </p:cNvSpPr>
          <p:nvPr>
            <p:ph type="ftr" sz="quarter" idx="3"/>
          </p:nvPr>
        </p:nvSpPr>
        <p:spPr/>
        <p:txBody>
          <a:bodyPr/>
          <a:lstStyle/>
          <a:p>
            <a:r>
              <a:rPr lang="en-US" dirty="0"/>
              <a:t>OHRE</a:t>
            </a:r>
          </a:p>
        </p:txBody>
      </p:sp>
      <p:sp>
        <p:nvSpPr>
          <p:cNvPr id="5" name="Slide Number Placeholder 4">
            <a:extLst>
              <a:ext uri="{FF2B5EF4-FFF2-40B4-BE49-F238E27FC236}">
                <a16:creationId xmlns:a16="http://schemas.microsoft.com/office/drawing/2014/main" id="{557A4934-28D0-4CDF-3DFA-6E12F1A65218}"/>
              </a:ext>
            </a:extLst>
          </p:cNvPr>
          <p:cNvSpPr>
            <a:spLocks noGrp="1"/>
          </p:cNvSpPr>
          <p:nvPr>
            <p:ph type="sldNum" sz="quarter" idx="4"/>
          </p:nvPr>
        </p:nvSpPr>
        <p:spPr/>
        <p:txBody>
          <a:bodyPr/>
          <a:lstStyle/>
          <a:p>
            <a:fld id="{263E268E-DA18-874E-8CBA-6F80F366F288}" type="slidenum">
              <a:rPr lang="en-US" smtClean="0"/>
              <a:pPr/>
              <a:t>18</a:t>
            </a:fld>
            <a:endParaRPr lang="en-US"/>
          </a:p>
        </p:txBody>
      </p:sp>
    </p:spTree>
    <p:extLst>
      <p:ext uri="{BB962C8B-B14F-4D97-AF65-F5344CB8AC3E}">
        <p14:creationId xmlns:p14="http://schemas.microsoft.com/office/powerpoint/2010/main" val="342642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6CFB-99B5-C310-FF11-679946D1D950}"/>
              </a:ext>
            </a:extLst>
          </p:cNvPr>
          <p:cNvSpPr>
            <a:spLocks noGrp="1"/>
          </p:cNvSpPr>
          <p:nvPr>
            <p:ph type="title"/>
          </p:nvPr>
        </p:nvSpPr>
        <p:spPr/>
        <p:txBody>
          <a:bodyPr/>
          <a:lstStyle/>
          <a:p>
            <a:r>
              <a:rPr lang="en-US" dirty="0"/>
              <a:t>Additional Info</a:t>
            </a:r>
          </a:p>
        </p:txBody>
      </p:sp>
      <p:pic>
        <p:nvPicPr>
          <p:cNvPr id="7" name="Content Placeholder 6">
            <a:extLst>
              <a:ext uri="{FF2B5EF4-FFF2-40B4-BE49-F238E27FC236}">
                <a16:creationId xmlns:a16="http://schemas.microsoft.com/office/drawing/2014/main" id="{72D1EA5A-35E1-B1E8-714A-A55FD3E876E5}"/>
              </a:ext>
            </a:extLst>
          </p:cNvPr>
          <p:cNvPicPr>
            <a:picLocks noGrp="1" noChangeAspect="1"/>
          </p:cNvPicPr>
          <p:nvPr>
            <p:ph idx="1"/>
          </p:nvPr>
        </p:nvPicPr>
        <p:blipFill>
          <a:blip r:embed="rId2"/>
          <a:stretch>
            <a:fillRect/>
          </a:stretch>
        </p:blipFill>
        <p:spPr>
          <a:xfrm>
            <a:off x="2533724" y="2869947"/>
            <a:ext cx="5868219" cy="657317"/>
          </a:xfrm>
        </p:spPr>
      </p:pic>
      <p:sp>
        <p:nvSpPr>
          <p:cNvPr id="4" name="Footer Placeholder 3">
            <a:extLst>
              <a:ext uri="{FF2B5EF4-FFF2-40B4-BE49-F238E27FC236}">
                <a16:creationId xmlns:a16="http://schemas.microsoft.com/office/drawing/2014/main" id="{EF2A5EA0-4B7D-9199-7CC9-43C5E59AB6EF}"/>
              </a:ext>
            </a:extLst>
          </p:cNvPr>
          <p:cNvSpPr>
            <a:spLocks noGrp="1"/>
          </p:cNvSpPr>
          <p:nvPr>
            <p:ph type="ftr" sz="quarter" idx="3"/>
          </p:nvPr>
        </p:nvSpPr>
        <p:spPr/>
        <p:txBody>
          <a:bodyPr/>
          <a:lstStyle/>
          <a:p>
            <a:r>
              <a:rPr lang="en-US" dirty="0"/>
              <a:t>OHRE</a:t>
            </a:r>
          </a:p>
        </p:txBody>
      </p:sp>
      <p:sp>
        <p:nvSpPr>
          <p:cNvPr id="5" name="Slide Number Placeholder 4">
            <a:extLst>
              <a:ext uri="{FF2B5EF4-FFF2-40B4-BE49-F238E27FC236}">
                <a16:creationId xmlns:a16="http://schemas.microsoft.com/office/drawing/2014/main" id="{F0F6F3F0-0FA0-7319-999C-70DDFF22C4A7}"/>
              </a:ext>
            </a:extLst>
          </p:cNvPr>
          <p:cNvSpPr>
            <a:spLocks noGrp="1"/>
          </p:cNvSpPr>
          <p:nvPr>
            <p:ph type="sldNum" sz="quarter" idx="4"/>
          </p:nvPr>
        </p:nvSpPr>
        <p:spPr/>
        <p:txBody>
          <a:bodyPr/>
          <a:lstStyle/>
          <a:p>
            <a:fld id="{263E268E-DA18-874E-8CBA-6F80F366F288}" type="slidenum">
              <a:rPr lang="en-US" smtClean="0"/>
              <a:pPr/>
              <a:t>19</a:t>
            </a:fld>
            <a:endParaRPr lang="en-US"/>
          </a:p>
        </p:txBody>
      </p:sp>
    </p:spTree>
    <p:extLst>
      <p:ext uri="{BB962C8B-B14F-4D97-AF65-F5344CB8AC3E}">
        <p14:creationId xmlns:p14="http://schemas.microsoft.com/office/powerpoint/2010/main" val="97528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F098-C7F1-7082-714E-317639D4215E}"/>
              </a:ext>
            </a:extLst>
          </p:cNvPr>
          <p:cNvSpPr>
            <a:spLocks noGrp="1"/>
          </p:cNvSpPr>
          <p:nvPr>
            <p:ph type="title"/>
          </p:nvPr>
        </p:nvSpPr>
        <p:spPr/>
        <p:txBody>
          <a:bodyPr/>
          <a:lstStyle/>
          <a:p>
            <a:r>
              <a:rPr lang="en-US"/>
              <a:t>Today’s agenda</a:t>
            </a:r>
          </a:p>
        </p:txBody>
      </p:sp>
      <p:sp>
        <p:nvSpPr>
          <p:cNvPr id="3" name="Content Placeholder 2">
            <a:extLst>
              <a:ext uri="{FF2B5EF4-FFF2-40B4-BE49-F238E27FC236}">
                <a16:creationId xmlns:a16="http://schemas.microsoft.com/office/drawing/2014/main" id="{5BC6F45A-0A38-8CB2-5164-0430F9803868}"/>
              </a:ext>
            </a:extLst>
          </p:cNvPr>
          <p:cNvSpPr>
            <a:spLocks noGrp="1"/>
          </p:cNvSpPr>
          <p:nvPr>
            <p:ph idx="1"/>
          </p:nvPr>
        </p:nvSpPr>
        <p:spPr/>
        <p:txBody>
          <a:bodyPr>
            <a:normAutofit/>
          </a:bodyPr>
          <a:lstStyle/>
          <a:p>
            <a:r>
              <a:rPr lang="en-US" dirty="0"/>
              <a:t>Overview of Exempts</a:t>
            </a:r>
          </a:p>
          <a:p>
            <a:r>
              <a:rPr lang="en-US" dirty="0"/>
              <a:t>Category 4</a:t>
            </a:r>
          </a:p>
          <a:p>
            <a:r>
              <a:rPr lang="en-US" dirty="0"/>
              <a:t>Medical records use and HIPAA</a:t>
            </a:r>
          </a:p>
          <a:p>
            <a:r>
              <a:rPr lang="en-US" dirty="0"/>
              <a:t>Questions</a:t>
            </a:r>
          </a:p>
          <a:p>
            <a:r>
              <a:rPr lang="en-US" dirty="0"/>
              <a:t>Break</a:t>
            </a:r>
          </a:p>
          <a:p>
            <a:r>
              <a:rPr lang="en-US" dirty="0"/>
              <a:t>Examples/discussion</a:t>
            </a:r>
          </a:p>
        </p:txBody>
      </p:sp>
      <p:sp>
        <p:nvSpPr>
          <p:cNvPr id="4" name="Footer Placeholder 3">
            <a:extLst>
              <a:ext uri="{FF2B5EF4-FFF2-40B4-BE49-F238E27FC236}">
                <a16:creationId xmlns:a16="http://schemas.microsoft.com/office/drawing/2014/main" id="{FC090267-01DC-49E7-EBEB-4650EE4B8C49}"/>
              </a:ext>
            </a:extLst>
          </p:cNvPr>
          <p:cNvSpPr>
            <a:spLocks noGrp="1"/>
          </p:cNvSpPr>
          <p:nvPr>
            <p:ph type="ftr" sz="quarter" idx="3"/>
          </p:nvPr>
        </p:nvSpPr>
        <p:spPr/>
        <p:txBody>
          <a:bodyPr/>
          <a:lstStyle/>
          <a:p>
            <a:r>
              <a:rPr lang="en-US"/>
              <a:t>Department Name</a:t>
            </a:r>
          </a:p>
        </p:txBody>
      </p:sp>
      <p:sp>
        <p:nvSpPr>
          <p:cNvPr id="5" name="Slide Number Placeholder 4">
            <a:extLst>
              <a:ext uri="{FF2B5EF4-FFF2-40B4-BE49-F238E27FC236}">
                <a16:creationId xmlns:a16="http://schemas.microsoft.com/office/drawing/2014/main" id="{3169D9CD-9F1F-8836-00B9-FEBE8A6E28B1}"/>
              </a:ext>
            </a:extLst>
          </p:cNvPr>
          <p:cNvSpPr>
            <a:spLocks noGrp="1"/>
          </p:cNvSpPr>
          <p:nvPr>
            <p:ph type="sldNum" sz="quarter" idx="4"/>
          </p:nvPr>
        </p:nvSpPr>
        <p:spPr/>
        <p:txBody>
          <a:bodyPr/>
          <a:lstStyle/>
          <a:p>
            <a:fld id="{263E268E-DA18-874E-8CBA-6F80F366F288}" type="slidenum">
              <a:rPr lang="en-US" smtClean="0"/>
              <a:pPr/>
              <a:t>2</a:t>
            </a:fld>
            <a:endParaRPr lang="en-US"/>
          </a:p>
        </p:txBody>
      </p:sp>
    </p:spTree>
    <p:extLst>
      <p:ext uri="{BB962C8B-B14F-4D97-AF65-F5344CB8AC3E}">
        <p14:creationId xmlns:p14="http://schemas.microsoft.com/office/powerpoint/2010/main" val="296161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3F2B-1527-8D84-674B-483674A98213}"/>
              </a:ext>
            </a:extLst>
          </p:cNvPr>
          <p:cNvSpPr>
            <a:spLocks noGrp="1"/>
          </p:cNvSpPr>
          <p:nvPr>
            <p:ph type="title"/>
          </p:nvPr>
        </p:nvSpPr>
        <p:spPr/>
        <p:txBody>
          <a:bodyPr/>
          <a:lstStyle/>
          <a:p>
            <a:r>
              <a:rPr lang="en-US" dirty="0"/>
              <a:t>What change would alter the review type?</a:t>
            </a:r>
          </a:p>
        </p:txBody>
      </p:sp>
      <p:pic>
        <p:nvPicPr>
          <p:cNvPr id="7" name="Content Placeholder 6">
            <a:extLst>
              <a:ext uri="{FF2B5EF4-FFF2-40B4-BE49-F238E27FC236}">
                <a16:creationId xmlns:a16="http://schemas.microsoft.com/office/drawing/2014/main" id="{545ECFC5-B573-31DA-75F2-942BDF63C44C}"/>
              </a:ext>
            </a:extLst>
          </p:cNvPr>
          <p:cNvPicPr>
            <a:picLocks noGrp="1" noChangeAspect="1"/>
          </p:cNvPicPr>
          <p:nvPr>
            <p:ph idx="1"/>
          </p:nvPr>
        </p:nvPicPr>
        <p:blipFill>
          <a:blip r:embed="rId3"/>
          <a:stretch>
            <a:fillRect/>
          </a:stretch>
        </p:blipFill>
        <p:spPr>
          <a:xfrm>
            <a:off x="2717327" y="1907935"/>
            <a:ext cx="6773220" cy="3429479"/>
          </a:xfrm>
        </p:spPr>
      </p:pic>
      <p:sp>
        <p:nvSpPr>
          <p:cNvPr id="4" name="Footer Placeholder 3">
            <a:extLst>
              <a:ext uri="{FF2B5EF4-FFF2-40B4-BE49-F238E27FC236}">
                <a16:creationId xmlns:a16="http://schemas.microsoft.com/office/drawing/2014/main" id="{F1318EBB-4A73-A7EB-3E42-3763CED0DB2C}"/>
              </a:ext>
            </a:extLst>
          </p:cNvPr>
          <p:cNvSpPr>
            <a:spLocks noGrp="1"/>
          </p:cNvSpPr>
          <p:nvPr>
            <p:ph type="ftr" sz="quarter" idx="3"/>
          </p:nvPr>
        </p:nvSpPr>
        <p:spPr/>
        <p:txBody>
          <a:bodyPr/>
          <a:lstStyle/>
          <a:p>
            <a:r>
              <a:rPr lang="en-US" dirty="0"/>
              <a:t>OHRE</a:t>
            </a:r>
          </a:p>
        </p:txBody>
      </p:sp>
      <p:sp>
        <p:nvSpPr>
          <p:cNvPr id="5" name="Slide Number Placeholder 4">
            <a:extLst>
              <a:ext uri="{FF2B5EF4-FFF2-40B4-BE49-F238E27FC236}">
                <a16:creationId xmlns:a16="http://schemas.microsoft.com/office/drawing/2014/main" id="{557A4934-28D0-4CDF-3DFA-6E12F1A65218}"/>
              </a:ext>
            </a:extLst>
          </p:cNvPr>
          <p:cNvSpPr>
            <a:spLocks noGrp="1"/>
          </p:cNvSpPr>
          <p:nvPr>
            <p:ph type="sldNum" sz="quarter" idx="4"/>
          </p:nvPr>
        </p:nvSpPr>
        <p:spPr/>
        <p:txBody>
          <a:bodyPr/>
          <a:lstStyle/>
          <a:p>
            <a:fld id="{263E268E-DA18-874E-8CBA-6F80F366F288}" type="slidenum">
              <a:rPr lang="en-US" smtClean="0"/>
              <a:pPr/>
              <a:t>20</a:t>
            </a:fld>
            <a:endParaRPr lang="en-US"/>
          </a:p>
        </p:txBody>
      </p:sp>
    </p:spTree>
    <p:extLst>
      <p:ext uri="{BB962C8B-B14F-4D97-AF65-F5344CB8AC3E}">
        <p14:creationId xmlns:p14="http://schemas.microsoft.com/office/powerpoint/2010/main" val="300103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8A57-F18F-AAED-905F-9E378219B82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C334B49-015C-4594-495D-4B222873EA3F}"/>
              </a:ext>
            </a:extLst>
          </p:cNvPr>
          <p:cNvPicPr>
            <a:picLocks noGrp="1" noChangeAspect="1"/>
          </p:cNvPicPr>
          <p:nvPr>
            <p:ph idx="1"/>
          </p:nvPr>
        </p:nvPicPr>
        <p:blipFill>
          <a:blip r:embed="rId3"/>
          <a:stretch>
            <a:fillRect/>
          </a:stretch>
        </p:blipFill>
        <p:spPr>
          <a:xfrm>
            <a:off x="2027583" y="1636435"/>
            <a:ext cx="7415333" cy="4411118"/>
          </a:xfrm>
        </p:spPr>
      </p:pic>
      <p:sp>
        <p:nvSpPr>
          <p:cNvPr id="4" name="Footer Placeholder 3">
            <a:extLst>
              <a:ext uri="{FF2B5EF4-FFF2-40B4-BE49-F238E27FC236}">
                <a16:creationId xmlns:a16="http://schemas.microsoft.com/office/drawing/2014/main" id="{14D94D8A-8B39-8EE7-A689-341D4A8C4385}"/>
              </a:ext>
            </a:extLst>
          </p:cNvPr>
          <p:cNvSpPr>
            <a:spLocks noGrp="1"/>
          </p:cNvSpPr>
          <p:nvPr>
            <p:ph type="ftr" sz="quarter" idx="3"/>
          </p:nvPr>
        </p:nvSpPr>
        <p:spPr/>
        <p:txBody>
          <a:bodyPr/>
          <a:lstStyle/>
          <a:p>
            <a:r>
              <a:rPr lang="en-US" dirty="0"/>
              <a:t>OHRE</a:t>
            </a:r>
          </a:p>
        </p:txBody>
      </p:sp>
      <p:sp>
        <p:nvSpPr>
          <p:cNvPr id="5" name="Slide Number Placeholder 4">
            <a:extLst>
              <a:ext uri="{FF2B5EF4-FFF2-40B4-BE49-F238E27FC236}">
                <a16:creationId xmlns:a16="http://schemas.microsoft.com/office/drawing/2014/main" id="{EC0F668A-D920-68E5-259E-4524F2100718}"/>
              </a:ext>
            </a:extLst>
          </p:cNvPr>
          <p:cNvSpPr>
            <a:spLocks noGrp="1"/>
          </p:cNvSpPr>
          <p:nvPr>
            <p:ph type="sldNum" sz="quarter" idx="4"/>
          </p:nvPr>
        </p:nvSpPr>
        <p:spPr/>
        <p:txBody>
          <a:bodyPr/>
          <a:lstStyle/>
          <a:p>
            <a:fld id="{263E268E-DA18-874E-8CBA-6F80F366F288}" type="slidenum">
              <a:rPr lang="en-US" smtClean="0"/>
              <a:pPr/>
              <a:t>21</a:t>
            </a:fld>
            <a:endParaRPr lang="en-US"/>
          </a:p>
        </p:txBody>
      </p:sp>
    </p:spTree>
    <p:extLst>
      <p:ext uri="{BB962C8B-B14F-4D97-AF65-F5344CB8AC3E}">
        <p14:creationId xmlns:p14="http://schemas.microsoft.com/office/powerpoint/2010/main" val="250981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E303-045E-81B6-363C-3652E1040525}"/>
              </a:ext>
            </a:extLst>
          </p:cNvPr>
          <p:cNvSpPr>
            <a:spLocks noGrp="1"/>
          </p:cNvSpPr>
          <p:nvPr>
            <p:ph type="title"/>
          </p:nvPr>
        </p:nvSpPr>
        <p:spPr/>
        <p:txBody>
          <a:bodyPr/>
          <a:lstStyle/>
          <a:p>
            <a:r>
              <a:rPr lang="en-US" dirty="0"/>
              <a:t>Additional Info</a:t>
            </a:r>
          </a:p>
        </p:txBody>
      </p:sp>
      <p:pic>
        <p:nvPicPr>
          <p:cNvPr id="7" name="Content Placeholder 6">
            <a:extLst>
              <a:ext uri="{FF2B5EF4-FFF2-40B4-BE49-F238E27FC236}">
                <a16:creationId xmlns:a16="http://schemas.microsoft.com/office/drawing/2014/main" id="{331916ED-14C1-E0AA-3164-74EAD82840D2}"/>
              </a:ext>
            </a:extLst>
          </p:cNvPr>
          <p:cNvPicPr>
            <a:picLocks noGrp="1" noChangeAspect="1"/>
          </p:cNvPicPr>
          <p:nvPr>
            <p:ph idx="1"/>
          </p:nvPr>
        </p:nvPicPr>
        <p:blipFill>
          <a:blip r:embed="rId3"/>
          <a:stretch>
            <a:fillRect/>
          </a:stretch>
        </p:blipFill>
        <p:spPr>
          <a:xfrm>
            <a:off x="604050" y="1858755"/>
            <a:ext cx="5906324" cy="895475"/>
          </a:xfrm>
        </p:spPr>
      </p:pic>
      <p:sp>
        <p:nvSpPr>
          <p:cNvPr id="4" name="Footer Placeholder 3">
            <a:extLst>
              <a:ext uri="{FF2B5EF4-FFF2-40B4-BE49-F238E27FC236}">
                <a16:creationId xmlns:a16="http://schemas.microsoft.com/office/drawing/2014/main" id="{9761DA4D-DC18-4351-C7D7-DD1AC68EB65A}"/>
              </a:ext>
            </a:extLst>
          </p:cNvPr>
          <p:cNvSpPr>
            <a:spLocks noGrp="1"/>
          </p:cNvSpPr>
          <p:nvPr>
            <p:ph type="ftr" sz="quarter" idx="3"/>
          </p:nvPr>
        </p:nvSpPr>
        <p:spPr>
          <a:xfrm>
            <a:off x="244113" y="6394820"/>
            <a:ext cx="5953809" cy="343643"/>
          </a:xfrm>
        </p:spPr>
        <p:txBody>
          <a:bodyPr/>
          <a:lstStyle/>
          <a:p>
            <a:r>
              <a:rPr lang="en-US" dirty="0"/>
              <a:t>OHRE</a:t>
            </a:r>
          </a:p>
        </p:txBody>
      </p:sp>
      <p:sp>
        <p:nvSpPr>
          <p:cNvPr id="5" name="Slide Number Placeholder 4">
            <a:extLst>
              <a:ext uri="{FF2B5EF4-FFF2-40B4-BE49-F238E27FC236}">
                <a16:creationId xmlns:a16="http://schemas.microsoft.com/office/drawing/2014/main" id="{24A183F0-A824-B011-C1F4-22E76EE007C8}"/>
              </a:ext>
            </a:extLst>
          </p:cNvPr>
          <p:cNvSpPr>
            <a:spLocks noGrp="1"/>
          </p:cNvSpPr>
          <p:nvPr>
            <p:ph type="sldNum" sz="quarter" idx="4"/>
          </p:nvPr>
        </p:nvSpPr>
        <p:spPr/>
        <p:txBody>
          <a:bodyPr/>
          <a:lstStyle/>
          <a:p>
            <a:fld id="{263E268E-DA18-874E-8CBA-6F80F366F288}" type="slidenum">
              <a:rPr lang="en-US" smtClean="0"/>
              <a:pPr/>
              <a:t>22</a:t>
            </a:fld>
            <a:endParaRPr lang="en-US"/>
          </a:p>
        </p:txBody>
      </p:sp>
      <p:pic>
        <p:nvPicPr>
          <p:cNvPr id="9" name="Picture 8">
            <a:extLst>
              <a:ext uri="{FF2B5EF4-FFF2-40B4-BE49-F238E27FC236}">
                <a16:creationId xmlns:a16="http://schemas.microsoft.com/office/drawing/2014/main" id="{3F5D7552-39C9-7AD0-21E7-149501F291CB}"/>
              </a:ext>
            </a:extLst>
          </p:cNvPr>
          <p:cNvPicPr>
            <a:picLocks noChangeAspect="1"/>
          </p:cNvPicPr>
          <p:nvPr/>
        </p:nvPicPr>
        <p:blipFill rotWithShape="1">
          <a:blip r:embed="rId4"/>
          <a:srcRect t="50362"/>
          <a:stretch/>
        </p:blipFill>
        <p:spPr>
          <a:xfrm>
            <a:off x="6621210" y="3429000"/>
            <a:ext cx="4351493" cy="2675636"/>
          </a:xfrm>
          <a:prstGeom prst="rect">
            <a:avLst/>
          </a:prstGeom>
        </p:spPr>
      </p:pic>
      <p:pic>
        <p:nvPicPr>
          <p:cNvPr id="13" name="Picture 12">
            <a:extLst>
              <a:ext uri="{FF2B5EF4-FFF2-40B4-BE49-F238E27FC236}">
                <a16:creationId xmlns:a16="http://schemas.microsoft.com/office/drawing/2014/main" id="{B4099DF2-A932-5FB9-3302-4235BA7871B2}"/>
              </a:ext>
            </a:extLst>
          </p:cNvPr>
          <p:cNvPicPr>
            <a:picLocks noChangeAspect="1"/>
          </p:cNvPicPr>
          <p:nvPr/>
        </p:nvPicPr>
        <p:blipFill>
          <a:blip r:embed="rId5"/>
          <a:stretch>
            <a:fillRect/>
          </a:stretch>
        </p:blipFill>
        <p:spPr>
          <a:xfrm>
            <a:off x="1705803" y="3599102"/>
            <a:ext cx="2922879" cy="1236158"/>
          </a:xfrm>
          <a:prstGeom prst="rect">
            <a:avLst/>
          </a:prstGeom>
        </p:spPr>
      </p:pic>
      <p:pic>
        <p:nvPicPr>
          <p:cNvPr id="14" name="Picture 13">
            <a:extLst>
              <a:ext uri="{FF2B5EF4-FFF2-40B4-BE49-F238E27FC236}">
                <a16:creationId xmlns:a16="http://schemas.microsoft.com/office/drawing/2014/main" id="{C2EFD3BC-62D7-0AF8-6164-7966498C082D}"/>
              </a:ext>
            </a:extLst>
          </p:cNvPr>
          <p:cNvPicPr>
            <a:picLocks noChangeAspect="1"/>
          </p:cNvPicPr>
          <p:nvPr/>
        </p:nvPicPr>
        <p:blipFill rotWithShape="1">
          <a:blip r:embed="rId4"/>
          <a:srcRect b="64490"/>
          <a:stretch/>
        </p:blipFill>
        <p:spPr>
          <a:xfrm>
            <a:off x="6621210" y="1514898"/>
            <a:ext cx="4351493" cy="1914102"/>
          </a:xfrm>
          <a:prstGeom prst="rect">
            <a:avLst/>
          </a:prstGeom>
        </p:spPr>
      </p:pic>
      <p:sp>
        <p:nvSpPr>
          <p:cNvPr id="15" name="TextBox 14">
            <a:extLst>
              <a:ext uri="{FF2B5EF4-FFF2-40B4-BE49-F238E27FC236}">
                <a16:creationId xmlns:a16="http://schemas.microsoft.com/office/drawing/2014/main" id="{BAA81E4A-A4F9-0517-0C7E-6FFDD8A25B6D}"/>
              </a:ext>
            </a:extLst>
          </p:cNvPr>
          <p:cNvSpPr txBox="1"/>
          <p:nvPr/>
        </p:nvSpPr>
        <p:spPr>
          <a:xfrm>
            <a:off x="604050" y="5112327"/>
            <a:ext cx="4826932" cy="707886"/>
          </a:xfrm>
          <a:prstGeom prst="rect">
            <a:avLst/>
          </a:prstGeom>
          <a:noFill/>
        </p:spPr>
        <p:txBody>
          <a:bodyPr wrap="square" rtlCol="0">
            <a:spAutoFit/>
          </a:bodyPr>
          <a:lstStyle/>
          <a:p>
            <a:r>
              <a:rPr lang="en-US" sz="2000" dirty="0">
                <a:solidFill>
                  <a:schemeClr val="accent2">
                    <a:lumMod val="90000"/>
                    <a:lumOff val="10000"/>
                  </a:schemeClr>
                </a:solidFill>
              </a:rPr>
              <a:t>What would make this expedited?</a:t>
            </a:r>
          </a:p>
          <a:p>
            <a:r>
              <a:rPr lang="en-US" sz="2000" dirty="0">
                <a:solidFill>
                  <a:schemeClr val="accent2">
                    <a:lumMod val="90000"/>
                    <a:lumOff val="10000"/>
                  </a:schemeClr>
                </a:solidFill>
              </a:rPr>
              <a:t>	Hint: think about CDW</a:t>
            </a:r>
          </a:p>
        </p:txBody>
      </p:sp>
    </p:spTree>
    <p:extLst>
      <p:ext uri="{BB962C8B-B14F-4D97-AF65-F5344CB8AC3E}">
        <p14:creationId xmlns:p14="http://schemas.microsoft.com/office/powerpoint/2010/main" val="396623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CEF-89A1-4FCB-96EB-935D6B60076F}"/>
              </a:ext>
            </a:extLst>
          </p:cNvPr>
          <p:cNvSpPr>
            <a:spLocks noGrp="1"/>
          </p:cNvSpPr>
          <p:nvPr>
            <p:ph type="title"/>
          </p:nvPr>
        </p:nvSpPr>
        <p:spPr/>
        <p:txBody>
          <a:bodyPr>
            <a:normAutofit/>
          </a:bodyPr>
          <a:lstStyle/>
          <a:p>
            <a:r>
              <a:rPr lang="en-US" sz="3600"/>
              <a:t>What is Exempt Human Subjects Research?</a:t>
            </a:r>
          </a:p>
        </p:txBody>
      </p:sp>
      <p:sp>
        <p:nvSpPr>
          <p:cNvPr id="4" name="Footer Placeholder 3">
            <a:extLst>
              <a:ext uri="{FF2B5EF4-FFF2-40B4-BE49-F238E27FC236}">
                <a16:creationId xmlns:a16="http://schemas.microsoft.com/office/drawing/2014/main" id="{5EFAFECD-E1CE-44A8-BA3C-3DE41C780A09}"/>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10A32042-E14F-4491-B12E-B35F8DC82CCF}"/>
              </a:ext>
            </a:extLst>
          </p:cNvPr>
          <p:cNvSpPr>
            <a:spLocks noGrp="1"/>
          </p:cNvSpPr>
          <p:nvPr>
            <p:ph type="sldNum" sz="quarter" idx="4"/>
          </p:nvPr>
        </p:nvSpPr>
        <p:spPr/>
        <p:txBody>
          <a:bodyPr/>
          <a:lstStyle/>
          <a:p>
            <a:pPr defTabSz="609585"/>
            <a:fld id="{263E268E-DA18-874E-8CBA-6F80F366F288}" type="slidenum">
              <a:rPr lang="en-US">
                <a:solidFill>
                  <a:srgbClr val="4B9CD3"/>
                </a:solidFill>
                <a:latin typeface="Franklin Gothic Book"/>
              </a:rPr>
              <a:pPr defTabSz="609585"/>
              <a:t>3</a:t>
            </a:fld>
            <a:endParaRPr lang="en-US">
              <a:solidFill>
                <a:srgbClr val="4B9CD3"/>
              </a:solidFill>
              <a:latin typeface="Franklin Gothic Book"/>
            </a:endParaRPr>
          </a:p>
        </p:txBody>
      </p:sp>
      <p:sp>
        <p:nvSpPr>
          <p:cNvPr id="6" name="Content Placeholder 5">
            <a:extLst>
              <a:ext uri="{FF2B5EF4-FFF2-40B4-BE49-F238E27FC236}">
                <a16:creationId xmlns:a16="http://schemas.microsoft.com/office/drawing/2014/main" id="{FB7A49AE-61D9-4569-AABE-24F214A920BF}"/>
              </a:ext>
            </a:extLst>
          </p:cNvPr>
          <p:cNvSpPr>
            <a:spLocks noGrp="1"/>
          </p:cNvSpPr>
          <p:nvPr>
            <p:ph idx="1"/>
          </p:nvPr>
        </p:nvSpPr>
        <p:spPr/>
        <p:txBody>
          <a:bodyPr vert="horz" lIns="121920" tIns="60960" rIns="121920" bIns="60960" rtlCol="0" anchor="t">
            <a:normAutofit fontScale="70000" lnSpcReduction="20000"/>
          </a:bodyPr>
          <a:lstStyle/>
          <a:p>
            <a:r>
              <a:rPr lang="en-US"/>
              <a:t>Types of research that poses little, if any, risk to subjects, such as social, behavioral and educational research (SBER), as well as studies involving biospecimens.</a:t>
            </a:r>
          </a:p>
          <a:p>
            <a:pPr lvl="1"/>
            <a:r>
              <a:rPr lang="en-US" sz="2100"/>
              <a:t>Informational Risks Definition: The risk of harm to subjects from the loss of confidentiality of their personal information.</a:t>
            </a:r>
          </a:p>
          <a:p>
            <a:endParaRPr lang="en-US" sz="2300"/>
          </a:p>
          <a:p>
            <a:r>
              <a:rPr lang="en-US"/>
              <a:t>Exemption from the requirements of 45 CFR 46, if meets certain criteria. </a:t>
            </a:r>
          </a:p>
          <a:p>
            <a:endParaRPr lang="en-US"/>
          </a:p>
          <a:p>
            <a:r>
              <a:rPr lang="en-US"/>
              <a:t>Regulations allow IRBs to develop their own policies regarding whether, and how they apply the exemptions (IRBs should have clear policies and procedures).</a:t>
            </a:r>
          </a:p>
          <a:p>
            <a:endParaRPr lang="en-US"/>
          </a:p>
          <a:p>
            <a:r>
              <a:rPr lang="en-US"/>
              <a:t>Collaborative research, one Institution’s IRB may exempt a study while another Institution’s IRB may not. </a:t>
            </a:r>
          </a:p>
          <a:p>
            <a:endParaRPr lang="en-US"/>
          </a:p>
          <a:p>
            <a:r>
              <a:rPr lang="en-US"/>
              <a:t>FDA-regulated research cannot be granted an exemption</a:t>
            </a:r>
          </a:p>
        </p:txBody>
      </p:sp>
    </p:spTree>
    <p:extLst>
      <p:ext uri="{BB962C8B-B14F-4D97-AF65-F5344CB8AC3E}">
        <p14:creationId xmlns:p14="http://schemas.microsoft.com/office/powerpoint/2010/main" val="96374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a:t>Categories of Exempt Review 45 CFR 46.104(d)</a:t>
            </a:r>
          </a:p>
        </p:txBody>
      </p:sp>
      <p:sp>
        <p:nvSpPr>
          <p:cNvPr id="3" name="Content Placeholder 2">
            <a:extLst>
              <a:ext uri="{FF2B5EF4-FFF2-40B4-BE49-F238E27FC236}">
                <a16:creationId xmlns:a16="http://schemas.microsoft.com/office/drawing/2014/main" id="{27296F5E-E68D-D9A4-9182-41B234A1CEA8}"/>
              </a:ext>
            </a:extLst>
          </p:cNvPr>
          <p:cNvSpPr>
            <a:spLocks noGrp="1"/>
          </p:cNvSpPr>
          <p:nvPr>
            <p:ph idx="1"/>
          </p:nvPr>
        </p:nvSpPr>
        <p:spPr/>
        <p:txBody>
          <a:bodyPr>
            <a:normAutofit fontScale="92500" lnSpcReduction="20000"/>
          </a:bodyPr>
          <a:lstStyle/>
          <a:p>
            <a:pPr marL="457200" indent="-457200">
              <a:buFont typeface="+mj-lt"/>
              <a:buAutoNum type="arabicPeriod"/>
            </a:pPr>
            <a:r>
              <a:rPr lang="en-US" sz="2800"/>
              <a:t>Normal educational practices in established educational settings</a:t>
            </a:r>
          </a:p>
          <a:p>
            <a:pPr marL="457200" indent="-457200">
              <a:buFont typeface="+mj-lt"/>
              <a:buAutoNum type="arabicPeriod"/>
            </a:pPr>
            <a:r>
              <a:rPr lang="en-US" sz="2800"/>
              <a:t>Educational tests, surveys, interviews, or observation of public behavior - unless identified </a:t>
            </a:r>
            <a:r>
              <a:rPr lang="en-US" sz="2800" u="sng"/>
              <a:t>&amp;</a:t>
            </a:r>
            <a:r>
              <a:rPr lang="en-US" sz="2800"/>
              <a:t> sensitive</a:t>
            </a:r>
          </a:p>
          <a:p>
            <a:pPr marL="457200" indent="-457200">
              <a:buFont typeface="+mj-lt"/>
              <a:buAutoNum type="arabicPeriod"/>
            </a:pPr>
            <a:r>
              <a:rPr lang="en-US" sz="2800"/>
              <a:t>Benign Behavioral Interventions</a:t>
            </a:r>
          </a:p>
          <a:p>
            <a:pPr marL="457200" indent="-457200">
              <a:buFont typeface="+mj-lt"/>
              <a:buAutoNum type="arabicPeriod"/>
            </a:pPr>
            <a:r>
              <a:rPr lang="en-US" sz="2800">
                <a:solidFill>
                  <a:schemeClr val="accent6"/>
                </a:solidFill>
                <a:latin typeface="Franklin Gothic Book"/>
              </a:rPr>
              <a:t>Research using secondary data and/or biospecimens (includes medical records)*</a:t>
            </a:r>
          </a:p>
          <a:p>
            <a:pPr marL="457200" indent="-457200">
              <a:buFont typeface="+mj-lt"/>
              <a:buAutoNum type="arabicPeriod"/>
            </a:pPr>
            <a:r>
              <a:rPr lang="en-US" sz="2800">
                <a:solidFill>
                  <a:schemeClr val="accent6"/>
                </a:solidFill>
              </a:rPr>
              <a:t>Evaluation of public benefit service programs</a:t>
            </a:r>
          </a:p>
          <a:p>
            <a:pPr marL="457200" indent="-457200">
              <a:buFont typeface="+mj-lt"/>
              <a:buAutoNum type="arabicPeriod"/>
            </a:pPr>
            <a:r>
              <a:rPr lang="en-US" sz="2800">
                <a:solidFill>
                  <a:schemeClr val="accent6"/>
                </a:solidFill>
              </a:rPr>
              <a:t>Taste and food quality evaluation</a:t>
            </a:r>
            <a:r>
              <a:rPr lang="en-US" sz="2800"/>
              <a:t> </a:t>
            </a:r>
            <a:r>
              <a:rPr lang="en-US" sz="2800">
                <a:solidFill>
                  <a:schemeClr val="accent6"/>
                </a:solidFill>
              </a:rPr>
              <a:t>and consumer acceptance studies </a:t>
            </a:r>
          </a:p>
          <a:p>
            <a:pPr marL="457200" indent="-457200">
              <a:buFont typeface="+mj-lt"/>
              <a:buAutoNum type="arabicPeriod"/>
            </a:pPr>
            <a:r>
              <a:rPr lang="en-US" sz="2800" i="1">
                <a:solidFill>
                  <a:schemeClr val="bg1">
                    <a:lumMod val="75000"/>
                  </a:schemeClr>
                </a:solidFill>
              </a:rPr>
              <a:t>Storage or maintenance for secondary research for which Broad Consent is required</a:t>
            </a:r>
          </a:p>
          <a:p>
            <a:pPr marL="457200" indent="-457200">
              <a:buFont typeface="+mj-lt"/>
              <a:buAutoNum type="arabicPeriod"/>
            </a:pPr>
            <a:r>
              <a:rPr lang="en-US" sz="2800" i="1">
                <a:solidFill>
                  <a:schemeClr val="bg1">
                    <a:lumMod val="75000"/>
                  </a:schemeClr>
                </a:solidFill>
              </a:rPr>
              <a:t>Secondary research for which Broad consent is required</a:t>
            </a:r>
            <a:endParaRPr lang="en-US" sz="2800" i="1">
              <a:solidFill>
                <a:schemeClr val="bg1">
                  <a:lumMod val="75000"/>
                </a:schemeClr>
              </a:solidFill>
              <a:latin typeface="Franklin Gothic Book"/>
            </a:endParaRPr>
          </a:p>
          <a:p>
            <a:pPr marL="0" indent="0">
              <a:buNone/>
            </a:pPr>
            <a:r>
              <a:rPr lang="en-US" sz="3200">
                <a:solidFill>
                  <a:schemeClr val="accent6"/>
                </a:solidFill>
                <a:latin typeface="Franklin Gothic Book"/>
              </a:rPr>
              <a:t>	</a:t>
            </a:r>
            <a:r>
              <a:rPr lang="en-US" sz="2200">
                <a:solidFill>
                  <a:schemeClr val="accent6"/>
                </a:solidFill>
                <a:latin typeface="Franklin Gothic Book"/>
              </a:rPr>
              <a:t>*UNC doesn’t use category 4iii</a:t>
            </a:r>
          </a:p>
          <a:p>
            <a:endParaRPr lang="en-US"/>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4</a:t>
            </a:fld>
            <a:endParaRPr lang="en-US"/>
          </a:p>
        </p:txBody>
      </p:sp>
    </p:spTree>
    <p:extLst>
      <p:ext uri="{BB962C8B-B14F-4D97-AF65-F5344CB8AC3E}">
        <p14:creationId xmlns:p14="http://schemas.microsoft.com/office/powerpoint/2010/main" val="277765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A04-BA1C-3BC5-7FBD-BA49C1348478}"/>
              </a:ext>
            </a:extLst>
          </p:cNvPr>
          <p:cNvSpPr>
            <a:spLocks noGrp="1"/>
          </p:cNvSpPr>
          <p:nvPr>
            <p:ph type="title"/>
          </p:nvPr>
        </p:nvSpPr>
        <p:spPr/>
        <p:txBody>
          <a:bodyPr>
            <a:normAutofit/>
          </a:bodyPr>
          <a:lstStyle/>
          <a:p>
            <a:r>
              <a:rPr lang="en-US" sz="3600"/>
              <a:t>Categories of Exempt Review 45 CFR 46.104(d)</a:t>
            </a:r>
          </a:p>
        </p:txBody>
      </p:sp>
      <p:sp>
        <p:nvSpPr>
          <p:cNvPr id="3" name="Content Placeholder 2">
            <a:extLst>
              <a:ext uri="{FF2B5EF4-FFF2-40B4-BE49-F238E27FC236}">
                <a16:creationId xmlns:a16="http://schemas.microsoft.com/office/drawing/2014/main" id="{27296F5E-E68D-D9A4-9182-41B234A1CEA8}"/>
              </a:ext>
            </a:extLst>
          </p:cNvPr>
          <p:cNvSpPr>
            <a:spLocks noGrp="1"/>
          </p:cNvSpPr>
          <p:nvPr>
            <p:ph idx="1"/>
          </p:nvPr>
        </p:nvSpPr>
        <p:spPr/>
        <p:txBody>
          <a:bodyPr>
            <a:normAutofit fontScale="92500" lnSpcReduction="20000"/>
          </a:bodyPr>
          <a:lstStyle/>
          <a:p>
            <a:pPr marL="457200" indent="-457200">
              <a:buFont typeface="+mj-lt"/>
              <a:buAutoNum type="arabicPeriod"/>
            </a:pPr>
            <a:r>
              <a:rPr lang="en-US" sz="2800" dirty="0">
                <a:solidFill>
                  <a:schemeClr val="bg1">
                    <a:lumMod val="50000"/>
                  </a:schemeClr>
                </a:solidFill>
              </a:rPr>
              <a:t>Normal educational practices in established educational settings</a:t>
            </a:r>
          </a:p>
          <a:p>
            <a:pPr marL="457200" indent="-457200">
              <a:buFont typeface="+mj-lt"/>
              <a:buAutoNum type="arabicPeriod"/>
            </a:pPr>
            <a:r>
              <a:rPr lang="en-US" sz="2800" dirty="0">
                <a:solidFill>
                  <a:schemeClr val="bg1">
                    <a:lumMod val="50000"/>
                  </a:schemeClr>
                </a:solidFill>
                <a:latin typeface="Franklin Gothic Book" panose="020B0503020102020204" pitchFamily="34" charset="0"/>
              </a:rPr>
              <a:t>Educational tests, surveys, interviews, or observation of public behavior - unless identified </a:t>
            </a:r>
            <a:r>
              <a:rPr lang="en-US" sz="2800" u="sng" dirty="0">
                <a:solidFill>
                  <a:schemeClr val="bg1">
                    <a:lumMod val="50000"/>
                  </a:schemeClr>
                </a:solidFill>
                <a:latin typeface="Franklin Gothic Book" panose="020B0503020102020204" pitchFamily="34" charset="0"/>
              </a:rPr>
              <a:t>&amp;</a:t>
            </a:r>
            <a:r>
              <a:rPr lang="en-US" sz="2800" dirty="0">
                <a:solidFill>
                  <a:schemeClr val="bg1">
                    <a:lumMod val="50000"/>
                  </a:schemeClr>
                </a:solidFill>
                <a:latin typeface="Franklin Gothic Book" panose="020B0503020102020204" pitchFamily="34" charset="0"/>
              </a:rPr>
              <a:t> sensitive</a:t>
            </a:r>
          </a:p>
          <a:p>
            <a:pPr marL="457200" indent="-457200">
              <a:buFont typeface="+mj-lt"/>
              <a:buAutoNum type="arabicPeriod"/>
            </a:pPr>
            <a:r>
              <a:rPr lang="en-US" sz="2800" dirty="0">
                <a:solidFill>
                  <a:schemeClr val="bg1">
                    <a:lumMod val="50000"/>
                  </a:schemeClr>
                </a:solidFill>
                <a:latin typeface="Franklin Gothic Book" panose="020B0503020102020204" pitchFamily="34" charset="0"/>
              </a:rPr>
              <a:t>Benign Behavioral Interventions</a:t>
            </a:r>
          </a:p>
          <a:p>
            <a:pPr marL="457200" indent="-457200">
              <a:buFont typeface="+mj-lt"/>
              <a:buAutoNum type="arabicPeriod"/>
            </a:pPr>
            <a:r>
              <a:rPr lang="en-US" sz="2800" b="1" dirty="0">
                <a:solidFill>
                  <a:schemeClr val="accent1">
                    <a:lumMod val="75000"/>
                  </a:schemeClr>
                </a:solidFill>
              </a:rPr>
              <a:t>Research using secondary data and/or biospecimens (includes medical records)</a:t>
            </a:r>
          </a:p>
          <a:p>
            <a:pPr marL="457200" indent="-457200">
              <a:buFont typeface="+mj-lt"/>
              <a:buAutoNum type="arabicPeriod"/>
            </a:pPr>
            <a:r>
              <a:rPr lang="en-US" sz="2800" dirty="0">
                <a:solidFill>
                  <a:schemeClr val="bg1">
                    <a:lumMod val="50000"/>
                  </a:schemeClr>
                </a:solidFill>
              </a:rPr>
              <a:t>Evaluation of public benefit service programs</a:t>
            </a:r>
          </a:p>
          <a:p>
            <a:pPr marL="457200" indent="-457200">
              <a:buFont typeface="+mj-lt"/>
              <a:buAutoNum type="arabicPeriod"/>
            </a:pPr>
            <a:r>
              <a:rPr lang="en-US" sz="2800" dirty="0">
                <a:solidFill>
                  <a:schemeClr val="bg1">
                    <a:lumMod val="50000"/>
                  </a:schemeClr>
                </a:solidFill>
              </a:rPr>
              <a:t>Taste and food quality evaluation and consumer acceptance studies </a:t>
            </a:r>
          </a:p>
          <a:p>
            <a:pPr marL="457200" indent="-457200">
              <a:buFont typeface="+mj-lt"/>
              <a:buAutoNum type="arabicPeriod"/>
            </a:pPr>
            <a:r>
              <a:rPr lang="en-US" sz="2800" i="1" dirty="0">
                <a:solidFill>
                  <a:schemeClr val="bg1">
                    <a:lumMod val="75000"/>
                  </a:schemeClr>
                </a:solidFill>
              </a:rPr>
              <a:t>Storage or maintenance for secondary research for which Broad Consent is required</a:t>
            </a:r>
          </a:p>
          <a:p>
            <a:pPr marL="457200" indent="-457200">
              <a:buFont typeface="+mj-lt"/>
              <a:buAutoNum type="arabicPeriod"/>
            </a:pPr>
            <a:r>
              <a:rPr lang="en-US" sz="2800" i="1" dirty="0">
                <a:solidFill>
                  <a:schemeClr val="bg1">
                    <a:lumMod val="75000"/>
                  </a:schemeClr>
                </a:solidFill>
              </a:rPr>
              <a:t>Secondary research for which Broad consent is required</a:t>
            </a:r>
            <a:endParaRPr lang="en-US" sz="2800" i="1" dirty="0">
              <a:solidFill>
                <a:schemeClr val="bg1">
                  <a:lumMod val="75000"/>
                </a:schemeClr>
              </a:solidFill>
              <a:latin typeface="Franklin Gothic Book"/>
            </a:endParaRPr>
          </a:p>
          <a:p>
            <a:pPr marL="0" indent="0">
              <a:buNone/>
            </a:pPr>
            <a:r>
              <a:rPr lang="en-US" sz="2200" dirty="0">
                <a:solidFill>
                  <a:schemeClr val="accent6"/>
                </a:solidFill>
                <a:latin typeface="Franklin Gothic Book"/>
              </a:rPr>
              <a:t>	*UNC doesn’t use category 4iii (More about this next week)</a:t>
            </a:r>
          </a:p>
          <a:p>
            <a:pPr marL="0" indent="0">
              <a:buNone/>
            </a:pPr>
            <a:endParaRPr lang="en-US" sz="3200" dirty="0">
              <a:solidFill>
                <a:schemeClr val="accent6"/>
              </a:solidFill>
              <a:latin typeface="Franklin Gothic Book"/>
            </a:endParaRPr>
          </a:p>
          <a:p>
            <a:endParaRPr lang="en-US" dirty="0"/>
          </a:p>
        </p:txBody>
      </p:sp>
      <p:sp>
        <p:nvSpPr>
          <p:cNvPr id="4" name="Footer Placeholder 3">
            <a:extLst>
              <a:ext uri="{FF2B5EF4-FFF2-40B4-BE49-F238E27FC236}">
                <a16:creationId xmlns:a16="http://schemas.microsoft.com/office/drawing/2014/main" id="{C879C8DC-0CE1-1896-C0CC-B734F355A2C3}"/>
              </a:ext>
            </a:extLst>
          </p:cNvPr>
          <p:cNvSpPr>
            <a:spLocks noGrp="1"/>
          </p:cNvSpPr>
          <p:nvPr>
            <p:ph type="ftr" sz="quarter" idx="3"/>
          </p:nvPr>
        </p:nvSpPr>
        <p:spPr/>
        <p:txBody>
          <a:bodyPr/>
          <a:lstStyle/>
          <a:p>
            <a:pPr defTabSz="609585"/>
            <a:r>
              <a:rPr lang="en-US" dirty="0">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78BCDF31-03AF-6123-E015-1AAB0A8DDF4E}"/>
              </a:ext>
            </a:extLst>
          </p:cNvPr>
          <p:cNvSpPr>
            <a:spLocks noGrp="1"/>
          </p:cNvSpPr>
          <p:nvPr>
            <p:ph type="sldNum" sz="quarter" idx="4"/>
          </p:nvPr>
        </p:nvSpPr>
        <p:spPr/>
        <p:txBody>
          <a:bodyPr/>
          <a:lstStyle/>
          <a:p>
            <a:fld id="{263E268E-DA18-874E-8CBA-6F80F366F288}" type="slidenum">
              <a:rPr lang="en-US" smtClean="0"/>
              <a:pPr/>
              <a:t>5</a:t>
            </a:fld>
            <a:endParaRPr lang="en-US"/>
          </a:p>
        </p:txBody>
      </p:sp>
    </p:spTree>
    <p:extLst>
      <p:ext uri="{BB962C8B-B14F-4D97-AF65-F5344CB8AC3E}">
        <p14:creationId xmlns:p14="http://schemas.microsoft.com/office/powerpoint/2010/main" val="8326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4: Secondary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a:xfrm>
            <a:off x="291596" y="1301751"/>
            <a:ext cx="11623648" cy="5093069"/>
          </a:xfrm>
        </p:spPr>
        <p:txBody>
          <a:bodyPr>
            <a:normAutofit fontScale="47500" lnSpcReduction="20000"/>
          </a:bodyPr>
          <a:lstStyle/>
          <a:p>
            <a:pPr marL="0" indent="0">
              <a:buNone/>
            </a:pPr>
            <a:r>
              <a:rPr lang="en-US" sz="5100" dirty="0">
                <a:effectLst/>
              </a:rPr>
              <a:t>Secondary research for which consent is not required: Secondary research uses of identifiable private information or identifiable biospecimens, if at least one of the following criteria is met:</a:t>
            </a:r>
          </a:p>
          <a:p>
            <a:pPr marL="0" indent="0">
              <a:buNone/>
            </a:pPr>
            <a:endParaRPr lang="en-US" sz="2800" dirty="0">
              <a:effectLst/>
              <a:latin typeface="Calibri" panose="020F0502020204030204" pitchFamily="34" charset="0"/>
            </a:endParaRPr>
          </a:p>
          <a:p>
            <a:pPr marL="533386" lvl="1" indent="0">
              <a:spcBef>
                <a:spcPts val="0"/>
              </a:spcBef>
              <a:buNone/>
            </a:pPr>
            <a:r>
              <a:rPr lang="en-US" sz="3333" dirty="0">
                <a:effectLst/>
              </a:rPr>
              <a:t>(i) The identifiable private information or identifiable biospecimens are publicly available;</a:t>
            </a:r>
          </a:p>
          <a:p>
            <a:pPr marL="533386" lvl="1" indent="0">
              <a:spcBef>
                <a:spcPts val="0"/>
              </a:spcBef>
              <a:buNone/>
            </a:pPr>
            <a:r>
              <a:rPr lang="en-US" sz="3333" dirty="0">
                <a:effectLst/>
              </a:rPr>
              <a:t> </a:t>
            </a:r>
          </a:p>
          <a:p>
            <a:pPr marL="533386" lvl="1" indent="0">
              <a:spcBef>
                <a:spcPts val="0"/>
              </a:spcBef>
              <a:buNone/>
            </a:pPr>
            <a:r>
              <a:rPr lang="en-US" sz="3333" dirty="0">
                <a:effectLst/>
              </a:rPr>
              <a:t>(ii) Information, which may include information about biospecimens, is recorded by the investigator in such a manner that the identity of the human subjects cannot readily be ascertained directly or through identifiers linked to the subjects, the investigator does not contact the subjects, and the investigator will not re-identify subjects;</a:t>
            </a:r>
          </a:p>
          <a:p>
            <a:pPr marL="533386" lvl="1" indent="0">
              <a:spcBef>
                <a:spcPts val="0"/>
              </a:spcBef>
              <a:buNone/>
            </a:pPr>
            <a:r>
              <a:rPr lang="en-US" sz="3333" dirty="0">
                <a:effectLst/>
              </a:rPr>
              <a:t> </a:t>
            </a:r>
          </a:p>
          <a:p>
            <a:pPr marL="533386" lvl="1" indent="0">
              <a:spcBef>
                <a:spcPts val="0"/>
              </a:spcBef>
              <a:buNone/>
            </a:pPr>
            <a:r>
              <a:rPr lang="en-US" sz="3333" dirty="0">
                <a:effectLst/>
              </a:rPr>
              <a:t>(iii) The research involves only information collection and analysis involving the investigator's use of identifiable health information when that use is regulated under 45 CFR parts 160 and 164, subparts A and E, for the purposes of “health care operations” or “research” as those terms are defined at 45 CFR 164.501 or for “public health activities and purposes” as described under 45 CFR 164.512(b); or</a:t>
            </a:r>
          </a:p>
          <a:p>
            <a:pPr marL="533386" lvl="1" indent="0">
              <a:spcBef>
                <a:spcPts val="0"/>
              </a:spcBef>
              <a:buNone/>
            </a:pPr>
            <a:r>
              <a:rPr lang="en-US" sz="3333" dirty="0">
                <a:effectLst/>
              </a:rPr>
              <a:t> </a:t>
            </a:r>
          </a:p>
          <a:p>
            <a:pPr marL="533386" lvl="1" indent="0">
              <a:spcBef>
                <a:spcPts val="0"/>
              </a:spcBef>
              <a:buNone/>
            </a:pPr>
            <a:r>
              <a:rPr lang="en-US" sz="3333" dirty="0">
                <a:effectLst/>
              </a:rPr>
              <a:t>(iv) The research is conducted by, or on behalf of, a Federal department or agency using government-generated or government-collected information obtained for non-research activities, if the research generates identifiable private information that is or will be maintained on information technology that is subject to and in compliance with section 208(b) of the E-Government Act of 2002, 44 U.S.C. 3501 note, if all of the identifiable private information collected, used, or generated as part of the activity will be maintained in systems of records subject to the Privacy Act of 1974, 5 U.S.C. 552a, and, if applicable, the information used in the research was collected subject to the Paperwork Reduction Act of 1995, 44 U.S.C. 3501 </a:t>
            </a:r>
            <a:r>
              <a:rPr lang="en-US" sz="3333" i="1" dirty="0">
                <a:effectLst/>
              </a:rPr>
              <a:t>et seq.</a:t>
            </a:r>
            <a:endParaRPr lang="en-US" sz="2033" dirty="0"/>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6</a:t>
            </a:fld>
            <a:endParaRPr lang="en-US"/>
          </a:p>
        </p:txBody>
      </p:sp>
    </p:spTree>
    <p:extLst>
      <p:ext uri="{BB962C8B-B14F-4D97-AF65-F5344CB8AC3E}">
        <p14:creationId xmlns:p14="http://schemas.microsoft.com/office/powerpoint/2010/main" val="103158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4: Secondary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a:xfrm>
            <a:off x="2665380" y="1443538"/>
            <a:ext cx="9366596" cy="1750978"/>
          </a:xfrm>
        </p:spPr>
        <p:txBody>
          <a:bodyPr>
            <a:normAutofit fontScale="62500" lnSpcReduction="20000"/>
          </a:bodyPr>
          <a:lstStyle/>
          <a:p>
            <a:pPr marL="0" indent="0">
              <a:buNone/>
            </a:pPr>
            <a:r>
              <a:rPr lang="en-US" sz="5100" b="1" dirty="0">
                <a:solidFill>
                  <a:schemeClr val="accent1">
                    <a:lumMod val="75000"/>
                  </a:schemeClr>
                </a:solidFill>
                <a:effectLst/>
              </a:rPr>
              <a:t>Secondary research </a:t>
            </a:r>
            <a:r>
              <a:rPr lang="en-US" sz="5100" dirty="0">
                <a:effectLst/>
              </a:rPr>
              <a:t>for which consent is not required: Secondary research uses of identifiable private information or identifiable biospecimens, if at least one of the following criteria is met:</a:t>
            </a:r>
          </a:p>
          <a:p>
            <a:pPr marL="0" indent="0">
              <a:buNone/>
            </a:pPr>
            <a:endParaRPr lang="en-US" sz="2800" dirty="0">
              <a:effectLst/>
              <a:latin typeface="Calibri" panose="020F0502020204030204" pitchFamily="34" charset="0"/>
            </a:endParaRP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7</a:t>
            </a:fld>
            <a:endParaRPr lang="en-US"/>
          </a:p>
        </p:txBody>
      </p:sp>
      <p:pic>
        <p:nvPicPr>
          <p:cNvPr id="16" name="Picture 15">
            <a:extLst>
              <a:ext uri="{FF2B5EF4-FFF2-40B4-BE49-F238E27FC236}">
                <a16:creationId xmlns:a16="http://schemas.microsoft.com/office/drawing/2014/main" id="{5966BAD2-E153-5F39-DDC3-0B6657807B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047" b="74124" l="37016" r="62016">
                        <a14:foregroundMark x1="48256" y1="73790" x2="49031" y2="73790"/>
                        <a14:foregroundMark x1="56008" y1="74624" x2="56202" y2="74457"/>
                        <a14:foregroundMark x1="48450" y1="75125" x2="50097" y2="74290"/>
                        <a14:foregroundMark x1="61919" y1="41903" x2="62016" y2="45075"/>
                        <a14:foregroundMark x1="37403" y1="58097" x2="37694" y2="58431"/>
                        <a14:foregroundMark x1="46899" y1="54090" x2="47093" y2="53088"/>
                        <a14:foregroundMark x1="52616" y1="30551" x2="55911" y2="30551"/>
                        <a14:foregroundMark x1="53488" y1="48247" x2="56008" y2="48247"/>
                        <a14:foregroundMark x1="52616" y1="28881" x2="55233" y2="28881"/>
                        <a14:foregroundMark x1="53198" y1="28548" x2="54554" y2="28381"/>
                        <a14:foregroundMark x1="52810" y1="28381" x2="54167" y2="28381"/>
                        <a14:foregroundMark x1="53682" y1="28047" x2="54167" y2="28214"/>
                      </a14:backgroundRemoval>
                    </a14:imgEffect>
                  </a14:imgLayer>
                </a14:imgProps>
              </a:ext>
              <a:ext uri="{28A0092B-C50C-407E-A947-70E740481C1C}">
                <a14:useLocalDpi xmlns:a14="http://schemas.microsoft.com/office/drawing/2010/main" val="0"/>
              </a:ext>
            </a:extLst>
          </a:blip>
          <a:srcRect l="36574" t="26045" r="36311" b="23487"/>
          <a:stretch/>
        </p:blipFill>
        <p:spPr>
          <a:xfrm>
            <a:off x="0" y="1071509"/>
            <a:ext cx="2309595" cy="2495036"/>
          </a:xfrm>
          <a:prstGeom prst="rect">
            <a:avLst/>
          </a:prstGeom>
        </p:spPr>
      </p:pic>
      <p:sp>
        <p:nvSpPr>
          <p:cNvPr id="17" name="TextBox 16">
            <a:extLst>
              <a:ext uri="{FF2B5EF4-FFF2-40B4-BE49-F238E27FC236}">
                <a16:creationId xmlns:a16="http://schemas.microsoft.com/office/drawing/2014/main" id="{4539BFE1-3907-23CA-2F29-9F8A0E749AD7}"/>
              </a:ext>
            </a:extLst>
          </p:cNvPr>
          <p:cNvSpPr txBox="1"/>
          <p:nvPr/>
        </p:nvSpPr>
        <p:spPr>
          <a:xfrm>
            <a:off x="1105506" y="3999688"/>
            <a:ext cx="10178580" cy="2000548"/>
          </a:xfrm>
          <a:prstGeom prst="rect">
            <a:avLst/>
          </a:prstGeom>
          <a:noFill/>
        </p:spPr>
        <p:txBody>
          <a:bodyPr wrap="square" rtlCol="0">
            <a:spAutoFit/>
          </a:bodyPr>
          <a:lstStyle/>
          <a:p>
            <a:r>
              <a:rPr lang="en-US" sz="2800" dirty="0">
                <a:solidFill>
                  <a:schemeClr val="accent1">
                    <a:lumMod val="75000"/>
                  </a:schemeClr>
                </a:solidFill>
              </a:rPr>
              <a:t>What is secondary research?</a:t>
            </a:r>
          </a:p>
          <a:p>
            <a:endParaRPr lang="en-US" sz="1200" dirty="0"/>
          </a:p>
          <a:p>
            <a:r>
              <a:rPr lang="en-US" sz="2800" dirty="0">
                <a:solidFill>
                  <a:schemeClr val="accent6"/>
                </a:solidFill>
              </a:rPr>
              <a:t>Research using existing data that was collected as a part of a separate research study or was collected for non-research purposes.</a:t>
            </a:r>
          </a:p>
        </p:txBody>
      </p:sp>
    </p:spTree>
    <p:extLst>
      <p:ext uri="{BB962C8B-B14F-4D97-AF65-F5344CB8AC3E}">
        <p14:creationId xmlns:p14="http://schemas.microsoft.com/office/powerpoint/2010/main" val="384154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4: Secondary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a:xfrm>
            <a:off x="2665380" y="1443538"/>
            <a:ext cx="9366596" cy="1750978"/>
          </a:xfrm>
        </p:spPr>
        <p:txBody>
          <a:bodyPr>
            <a:normAutofit fontScale="62500" lnSpcReduction="20000"/>
          </a:bodyPr>
          <a:lstStyle/>
          <a:p>
            <a:pPr marL="0" indent="0">
              <a:buNone/>
            </a:pPr>
            <a:r>
              <a:rPr lang="en-US" sz="5100" dirty="0">
                <a:effectLst/>
              </a:rPr>
              <a:t>Secondary research for which consent is not required: Secondary research uses of </a:t>
            </a:r>
            <a:r>
              <a:rPr lang="en-US" sz="5100" b="1" dirty="0">
                <a:solidFill>
                  <a:schemeClr val="accent1">
                    <a:lumMod val="75000"/>
                  </a:schemeClr>
                </a:solidFill>
                <a:effectLst/>
              </a:rPr>
              <a:t>identifiable private information or identifiable biospecimens</a:t>
            </a:r>
            <a:r>
              <a:rPr lang="en-US" sz="5100" dirty="0">
                <a:effectLst/>
              </a:rPr>
              <a:t>, if at least one of the following criteria is met:</a:t>
            </a:r>
          </a:p>
          <a:p>
            <a:pPr marL="0" indent="0">
              <a:buNone/>
            </a:pPr>
            <a:endParaRPr lang="en-US" sz="2800" dirty="0">
              <a:effectLst/>
              <a:latin typeface="Calibri" panose="020F0502020204030204" pitchFamily="34" charset="0"/>
            </a:endParaRP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8</a:t>
            </a:fld>
            <a:endParaRPr lang="en-US"/>
          </a:p>
        </p:txBody>
      </p:sp>
      <p:pic>
        <p:nvPicPr>
          <p:cNvPr id="16" name="Picture 15">
            <a:extLst>
              <a:ext uri="{FF2B5EF4-FFF2-40B4-BE49-F238E27FC236}">
                <a16:creationId xmlns:a16="http://schemas.microsoft.com/office/drawing/2014/main" id="{5966BAD2-E153-5F39-DDC3-0B6657807B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047" b="74124" l="37016" r="62016">
                        <a14:foregroundMark x1="48256" y1="73790" x2="49031" y2="73790"/>
                        <a14:foregroundMark x1="56008" y1="74624" x2="56202" y2="74457"/>
                        <a14:foregroundMark x1="48450" y1="75125" x2="50097" y2="74290"/>
                        <a14:foregroundMark x1="61919" y1="41903" x2="62016" y2="45075"/>
                        <a14:foregroundMark x1="37403" y1="58097" x2="37694" y2="58431"/>
                        <a14:foregroundMark x1="46899" y1="54090" x2="47093" y2="53088"/>
                        <a14:foregroundMark x1="52616" y1="30551" x2="55911" y2="30551"/>
                        <a14:foregroundMark x1="53488" y1="48247" x2="56008" y2="48247"/>
                        <a14:foregroundMark x1="52616" y1="28881" x2="55233" y2="28881"/>
                        <a14:foregroundMark x1="53198" y1="28548" x2="54554" y2="28381"/>
                        <a14:foregroundMark x1="52810" y1="28381" x2="54167" y2="28381"/>
                        <a14:foregroundMark x1="53682" y1="28047" x2="54167" y2="28214"/>
                      </a14:backgroundRemoval>
                    </a14:imgEffect>
                  </a14:imgLayer>
                </a14:imgProps>
              </a:ext>
              <a:ext uri="{28A0092B-C50C-407E-A947-70E740481C1C}">
                <a14:useLocalDpi xmlns:a14="http://schemas.microsoft.com/office/drawing/2010/main" val="0"/>
              </a:ext>
            </a:extLst>
          </a:blip>
          <a:srcRect l="36574" t="26045" r="36311" b="23487"/>
          <a:stretch/>
        </p:blipFill>
        <p:spPr>
          <a:xfrm>
            <a:off x="0" y="905145"/>
            <a:ext cx="2336273" cy="2523856"/>
          </a:xfrm>
          <a:prstGeom prst="rect">
            <a:avLst/>
          </a:prstGeom>
        </p:spPr>
      </p:pic>
      <p:sp>
        <p:nvSpPr>
          <p:cNvPr id="17" name="TextBox 16">
            <a:extLst>
              <a:ext uri="{FF2B5EF4-FFF2-40B4-BE49-F238E27FC236}">
                <a16:creationId xmlns:a16="http://schemas.microsoft.com/office/drawing/2014/main" id="{4539BFE1-3907-23CA-2F29-9F8A0E749AD7}"/>
              </a:ext>
            </a:extLst>
          </p:cNvPr>
          <p:cNvSpPr txBox="1"/>
          <p:nvPr/>
        </p:nvSpPr>
        <p:spPr>
          <a:xfrm>
            <a:off x="1006710" y="3979702"/>
            <a:ext cx="10178580" cy="2031325"/>
          </a:xfrm>
          <a:prstGeom prst="rect">
            <a:avLst/>
          </a:prstGeom>
          <a:noFill/>
        </p:spPr>
        <p:txBody>
          <a:bodyPr wrap="square" rtlCol="0">
            <a:spAutoFit/>
          </a:bodyPr>
          <a:lstStyle/>
          <a:p>
            <a:r>
              <a:rPr lang="en-US" sz="2800" dirty="0">
                <a:solidFill>
                  <a:schemeClr val="accent1">
                    <a:lumMod val="75000"/>
                  </a:schemeClr>
                </a:solidFill>
              </a:rPr>
              <a:t>What do we mean by identifiable?</a:t>
            </a:r>
          </a:p>
          <a:p>
            <a:endParaRPr lang="en-US" sz="1400" dirty="0">
              <a:solidFill>
                <a:schemeClr val="accent1">
                  <a:lumMod val="75000"/>
                </a:schemeClr>
              </a:solidFill>
            </a:endParaRPr>
          </a:p>
          <a:p>
            <a:r>
              <a:rPr lang="en-US" sz="2800" dirty="0">
                <a:solidFill>
                  <a:schemeClr val="accent6"/>
                </a:solidFill>
              </a:rPr>
              <a:t>Something is identifiable when the identity of the subject is or may readily be ascertained by the investigator or is associated with the information / biospecimen.</a:t>
            </a:r>
          </a:p>
        </p:txBody>
      </p:sp>
    </p:spTree>
    <p:extLst>
      <p:ext uri="{BB962C8B-B14F-4D97-AF65-F5344CB8AC3E}">
        <p14:creationId xmlns:p14="http://schemas.microsoft.com/office/powerpoint/2010/main" val="285958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23C6-5A84-7F9A-90FA-364CAB93B325}"/>
              </a:ext>
            </a:extLst>
          </p:cNvPr>
          <p:cNvSpPr>
            <a:spLocks noGrp="1"/>
          </p:cNvSpPr>
          <p:nvPr>
            <p:ph type="title"/>
          </p:nvPr>
        </p:nvSpPr>
        <p:spPr/>
        <p:txBody>
          <a:bodyPr>
            <a:normAutofit/>
          </a:bodyPr>
          <a:lstStyle/>
          <a:p>
            <a:r>
              <a:rPr lang="en-US" sz="2800" dirty="0"/>
              <a:t>Exemption 4: Secondary Research</a:t>
            </a:r>
          </a:p>
        </p:txBody>
      </p:sp>
      <p:sp>
        <p:nvSpPr>
          <p:cNvPr id="3" name="Content Placeholder 2">
            <a:extLst>
              <a:ext uri="{FF2B5EF4-FFF2-40B4-BE49-F238E27FC236}">
                <a16:creationId xmlns:a16="http://schemas.microsoft.com/office/drawing/2014/main" id="{7BD66538-5723-5CC0-B526-F33C5845C249}"/>
              </a:ext>
            </a:extLst>
          </p:cNvPr>
          <p:cNvSpPr>
            <a:spLocks noGrp="1"/>
          </p:cNvSpPr>
          <p:nvPr>
            <p:ph idx="1"/>
          </p:nvPr>
        </p:nvSpPr>
        <p:spPr>
          <a:xfrm>
            <a:off x="2151947" y="1228711"/>
            <a:ext cx="9880029" cy="2606476"/>
          </a:xfrm>
        </p:spPr>
        <p:txBody>
          <a:bodyPr>
            <a:normAutofit fontScale="32500" lnSpcReduction="20000"/>
          </a:bodyPr>
          <a:lstStyle/>
          <a:p>
            <a:pPr marL="0" indent="0">
              <a:spcBef>
                <a:spcPts val="0"/>
              </a:spcBef>
              <a:buNone/>
            </a:pPr>
            <a:r>
              <a:rPr lang="en-US" sz="5667" b="1" dirty="0">
                <a:solidFill>
                  <a:srgbClr val="002060"/>
                </a:solidFill>
                <a:effectLst/>
              </a:rPr>
              <a:t>(i) The identifiable private information or identifiable biospecimens are publicly available;</a:t>
            </a:r>
          </a:p>
          <a:p>
            <a:pPr marL="0" indent="0">
              <a:spcBef>
                <a:spcPts val="0"/>
              </a:spcBef>
              <a:buNone/>
            </a:pPr>
            <a:r>
              <a:rPr lang="en-US" sz="5667" dirty="0">
                <a:effectLst/>
              </a:rPr>
              <a:t> </a:t>
            </a:r>
          </a:p>
          <a:p>
            <a:pPr marL="0" indent="0">
              <a:spcBef>
                <a:spcPts val="0"/>
              </a:spcBef>
              <a:buNone/>
            </a:pPr>
            <a:r>
              <a:rPr lang="en-US" sz="3600" dirty="0">
                <a:effectLst/>
              </a:rPr>
              <a:t>(ii) Information, which may include information about biospecimens, is recorded by the investigator in such a manner that the identity of the human subjects cannot readily be ascertained directly or through identifiers linked to the subjects, the investigator does not contact the subjects, and the investigator will not re-identify subjects;</a:t>
            </a:r>
          </a:p>
          <a:p>
            <a:pPr marL="0" indent="0">
              <a:spcBef>
                <a:spcPts val="0"/>
              </a:spcBef>
              <a:buNone/>
            </a:pPr>
            <a:r>
              <a:rPr lang="en-US" sz="3600" dirty="0">
                <a:effectLst/>
              </a:rPr>
              <a:t> </a:t>
            </a:r>
          </a:p>
          <a:p>
            <a:pPr marL="0" indent="0">
              <a:spcBef>
                <a:spcPts val="0"/>
              </a:spcBef>
              <a:buNone/>
            </a:pPr>
            <a:r>
              <a:rPr lang="en-US" sz="3600" dirty="0">
                <a:effectLst/>
              </a:rPr>
              <a:t>(iii) The research involves only information collection and analysis involving the investigator's use of identifiable health information when that use is regulated under 45 CFR parts 160 and 164, subparts A and E, for the purposes of “health care operations” or “research” as those terms are defined at 45 CFR 164.501 or for “public health activities and purposes” as described under 45 CFR 164.512(b); or</a:t>
            </a:r>
          </a:p>
          <a:p>
            <a:pPr marL="0" indent="0">
              <a:spcBef>
                <a:spcPts val="0"/>
              </a:spcBef>
              <a:buNone/>
            </a:pPr>
            <a:r>
              <a:rPr lang="en-US" sz="3600" dirty="0">
                <a:effectLst/>
              </a:rPr>
              <a:t> </a:t>
            </a:r>
          </a:p>
          <a:p>
            <a:pPr marL="0" indent="0">
              <a:spcBef>
                <a:spcPts val="0"/>
              </a:spcBef>
              <a:buNone/>
            </a:pPr>
            <a:r>
              <a:rPr lang="en-US" sz="3600" dirty="0">
                <a:effectLst/>
              </a:rPr>
              <a:t>(iv) The research is conducted by, or on behalf of, a Federal department or agency using government-generated or government-collected information obtained for non-research activities, if the research generates identifiable private information that is or will be maintained on information technology that is subject to and in compliance with section 208(b) of the E-Government Act of 2002, 44 U.S.C. 3501 note, if all of the identifiable private information collected, used, or generated as part of the activity will be maintained in systems of records subject to the Privacy Act of 1974, 5 U.S.C. 552a, and, if applicable, the information used in the research was collected subject to the Paperwork Reduction Act of 1995, 44 U.S.C. 3501 </a:t>
            </a:r>
            <a:r>
              <a:rPr lang="en-US" sz="3600" i="1" dirty="0">
                <a:effectLst/>
              </a:rPr>
              <a:t>et seq.</a:t>
            </a:r>
            <a:endParaRPr lang="en-US" sz="3600" dirty="0"/>
          </a:p>
          <a:p>
            <a:pPr marL="0" indent="0">
              <a:buNone/>
            </a:pPr>
            <a:endParaRPr lang="en-US" sz="2800" dirty="0">
              <a:effectLst/>
              <a:latin typeface="Calibri" panose="020F0502020204030204" pitchFamily="34" charset="0"/>
            </a:endParaRPr>
          </a:p>
        </p:txBody>
      </p:sp>
      <p:sp>
        <p:nvSpPr>
          <p:cNvPr id="4" name="Footer Placeholder 3">
            <a:extLst>
              <a:ext uri="{FF2B5EF4-FFF2-40B4-BE49-F238E27FC236}">
                <a16:creationId xmlns:a16="http://schemas.microsoft.com/office/drawing/2014/main" id="{F24A7326-36D7-481B-116F-47F5A75D6839}"/>
              </a:ext>
            </a:extLst>
          </p:cNvPr>
          <p:cNvSpPr>
            <a:spLocks noGrp="1"/>
          </p:cNvSpPr>
          <p:nvPr>
            <p:ph type="ftr" sz="quarter" idx="3"/>
          </p:nvPr>
        </p:nvSpPr>
        <p:spPr/>
        <p:txBody>
          <a:bodyPr/>
          <a:lstStyle/>
          <a:p>
            <a:pPr defTabSz="609585"/>
            <a:r>
              <a:rPr lang="en-US">
                <a:solidFill>
                  <a:srgbClr val="4B9CD3"/>
                </a:solidFill>
                <a:latin typeface="Franklin Gothic Book"/>
              </a:rPr>
              <a:t>Office for Human Research Ethics - UNC Chapel Hill</a:t>
            </a:r>
          </a:p>
        </p:txBody>
      </p:sp>
      <p:sp>
        <p:nvSpPr>
          <p:cNvPr id="5" name="Slide Number Placeholder 4">
            <a:extLst>
              <a:ext uri="{FF2B5EF4-FFF2-40B4-BE49-F238E27FC236}">
                <a16:creationId xmlns:a16="http://schemas.microsoft.com/office/drawing/2014/main" id="{EDC062E8-B806-E4BA-B5FC-F620C320916C}"/>
              </a:ext>
            </a:extLst>
          </p:cNvPr>
          <p:cNvSpPr>
            <a:spLocks noGrp="1"/>
          </p:cNvSpPr>
          <p:nvPr>
            <p:ph type="sldNum" sz="quarter" idx="4"/>
          </p:nvPr>
        </p:nvSpPr>
        <p:spPr/>
        <p:txBody>
          <a:bodyPr/>
          <a:lstStyle/>
          <a:p>
            <a:fld id="{263E268E-DA18-874E-8CBA-6F80F366F288}" type="slidenum">
              <a:rPr lang="en-US" smtClean="0"/>
              <a:pPr/>
              <a:t>9</a:t>
            </a:fld>
            <a:endParaRPr lang="en-US"/>
          </a:p>
        </p:txBody>
      </p:sp>
      <p:pic>
        <p:nvPicPr>
          <p:cNvPr id="16" name="Picture 15">
            <a:extLst>
              <a:ext uri="{FF2B5EF4-FFF2-40B4-BE49-F238E27FC236}">
                <a16:creationId xmlns:a16="http://schemas.microsoft.com/office/drawing/2014/main" id="{5966BAD2-E153-5F39-DDC3-0B6657807BF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047" b="74124" l="37016" r="62016">
                        <a14:foregroundMark x1="48256" y1="73790" x2="49031" y2="73790"/>
                        <a14:foregroundMark x1="56008" y1="74624" x2="56202" y2="74457"/>
                        <a14:foregroundMark x1="48450" y1="75125" x2="50097" y2="74290"/>
                        <a14:foregroundMark x1="61919" y1="41903" x2="62016" y2="45075"/>
                        <a14:foregroundMark x1="37403" y1="58097" x2="37694" y2="58431"/>
                        <a14:foregroundMark x1="46899" y1="54090" x2="47093" y2="53088"/>
                        <a14:foregroundMark x1="52616" y1="30551" x2="55911" y2="30551"/>
                        <a14:foregroundMark x1="53488" y1="48247" x2="56008" y2="48247"/>
                        <a14:foregroundMark x1="52616" y1="28881" x2="55233" y2="28881"/>
                        <a14:foregroundMark x1="53198" y1="28548" x2="54554" y2="28381"/>
                        <a14:foregroundMark x1="52810" y1="28381" x2="54167" y2="28381"/>
                        <a14:foregroundMark x1="53682" y1="28047" x2="54167" y2="28214"/>
                      </a14:backgroundRemoval>
                    </a14:imgEffect>
                  </a14:imgLayer>
                </a14:imgProps>
              </a:ext>
              <a:ext uri="{28A0092B-C50C-407E-A947-70E740481C1C}">
                <a14:useLocalDpi xmlns:a14="http://schemas.microsoft.com/office/drawing/2010/main" val="0"/>
              </a:ext>
            </a:extLst>
          </a:blip>
          <a:srcRect l="36574" t="26045" r="36311" b="23487"/>
          <a:stretch/>
        </p:blipFill>
        <p:spPr>
          <a:xfrm>
            <a:off x="0" y="905145"/>
            <a:ext cx="2151947" cy="2324730"/>
          </a:xfrm>
          <a:prstGeom prst="rect">
            <a:avLst/>
          </a:prstGeom>
        </p:spPr>
      </p:pic>
      <p:sp>
        <p:nvSpPr>
          <p:cNvPr id="17" name="TextBox 16">
            <a:extLst>
              <a:ext uri="{FF2B5EF4-FFF2-40B4-BE49-F238E27FC236}">
                <a16:creationId xmlns:a16="http://schemas.microsoft.com/office/drawing/2014/main" id="{4539BFE1-3907-23CA-2F29-9F8A0E749AD7}"/>
              </a:ext>
            </a:extLst>
          </p:cNvPr>
          <p:cNvSpPr txBox="1"/>
          <p:nvPr/>
        </p:nvSpPr>
        <p:spPr>
          <a:xfrm>
            <a:off x="844248" y="3972799"/>
            <a:ext cx="10178580" cy="2215991"/>
          </a:xfrm>
          <a:prstGeom prst="rect">
            <a:avLst/>
          </a:prstGeom>
          <a:noFill/>
        </p:spPr>
        <p:txBody>
          <a:bodyPr wrap="square" rtlCol="0">
            <a:spAutoFit/>
          </a:bodyPr>
          <a:lstStyle/>
          <a:p>
            <a:r>
              <a:rPr lang="en-US" sz="2800" dirty="0">
                <a:solidFill>
                  <a:schemeClr val="accent1">
                    <a:lumMod val="75000"/>
                  </a:schemeClr>
                </a:solidFill>
              </a:rPr>
              <a:t>Publicly Available:</a:t>
            </a:r>
          </a:p>
          <a:p>
            <a:endParaRPr lang="en-US" sz="1400" dirty="0">
              <a:solidFill>
                <a:schemeClr val="accent1">
                  <a:lumMod val="75000"/>
                </a:schemeClr>
              </a:solidFill>
            </a:endParaRPr>
          </a:p>
          <a:p>
            <a:r>
              <a:rPr lang="en-US" sz="2400" b="0" i="0" dirty="0">
                <a:solidFill>
                  <a:srgbClr val="4A4A4A"/>
                </a:solidFill>
                <a:effectLst/>
                <a:latin typeface="Arial" panose="020B0604020202020204" pitchFamily="34" charset="0"/>
              </a:rPr>
              <a:t>“Publicly available” refers to data and/or biospecimens that are accessible to anyone in the general public, without the need for special qualifications, permissions, or privileges.   Examples include data/biospecimens available for public purchase, searchable online, or available at a library. </a:t>
            </a:r>
            <a:endParaRPr lang="en-US" sz="2400" dirty="0">
              <a:solidFill>
                <a:schemeClr val="accent6"/>
              </a:solidFill>
            </a:endParaRPr>
          </a:p>
        </p:txBody>
      </p:sp>
    </p:spTree>
    <p:extLst>
      <p:ext uri="{BB962C8B-B14F-4D97-AF65-F5344CB8AC3E}">
        <p14:creationId xmlns:p14="http://schemas.microsoft.com/office/powerpoint/2010/main" val="2388268501"/>
      </p:ext>
    </p:extLst>
  </p:cSld>
  <p:clrMapOvr>
    <a:masterClrMapping/>
  </p:clrMapOvr>
</p:sld>
</file>

<file path=ppt/theme/theme1.xml><?xml version="1.0" encoding="utf-8"?>
<a:theme xmlns:a="http://schemas.openxmlformats.org/drawingml/2006/main" name="Text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osing Slide">
  <a:themeElements>
    <a:clrScheme name="UNC">
      <a:dk1>
        <a:srgbClr val="4B9CD3"/>
      </a:dk1>
      <a:lt1>
        <a:sysClr val="window" lastClr="FFFFFF"/>
      </a:lt1>
      <a:dk2>
        <a:srgbClr val="13294B"/>
      </a:dk2>
      <a:lt2>
        <a:srgbClr val="FFFFFF"/>
      </a:lt2>
      <a:accent1>
        <a:srgbClr val="4B9CD3"/>
      </a:accent1>
      <a:accent2>
        <a:srgbClr val="13294B"/>
      </a:accent2>
      <a:accent3>
        <a:srgbClr val="FFFFFF"/>
      </a:accent3>
      <a:accent4>
        <a:srgbClr val="007FA2"/>
      </a:accent4>
      <a:accent5>
        <a:srgbClr val="E1E1E1"/>
      </a:accent5>
      <a:accent6>
        <a:srgbClr val="767676"/>
      </a:accent6>
      <a:hlink>
        <a:srgbClr val="007FAE"/>
      </a:hlink>
      <a:folHlink>
        <a:srgbClr val="007F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8331219-3da3-4017-9e6f-bae5fe85020b">
      <UserInfo>
        <DisplayName>Pastore Rampazzo, Marina</DisplayName>
        <AccountId>18</AccountId>
        <AccountType/>
      </UserInfo>
      <UserInfo>
        <DisplayName>Grubbs, Marie Panepinto</DisplayName>
        <AccountId>13</AccountId>
        <AccountType/>
      </UserInfo>
      <UserInfo>
        <DisplayName>Yocum, Dustin L</DisplayName>
        <AccountId>94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176A19F0C8E94B9F0C59D443462E33" ma:contentTypeVersion="8" ma:contentTypeDescription="Create a new document." ma:contentTypeScope="" ma:versionID="1d7e6f79f67a552b9affbe3406382afb">
  <xsd:schema xmlns:xsd="http://www.w3.org/2001/XMLSchema" xmlns:xs="http://www.w3.org/2001/XMLSchema" xmlns:p="http://schemas.microsoft.com/office/2006/metadata/properties" xmlns:ns2="68331219-3da3-4017-9e6f-bae5fe85020b" xmlns:ns3="8a85ce7f-8f0b-4e00-8972-c86953f1607c" targetNamespace="http://schemas.microsoft.com/office/2006/metadata/properties" ma:root="true" ma:fieldsID="5debbc9770a7ea22359109fc846f8da9" ns2:_="" ns3:_="">
    <xsd:import namespace="68331219-3da3-4017-9e6f-bae5fe85020b"/>
    <xsd:import namespace="8a85ce7f-8f0b-4e00-8972-c86953f160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31219-3da3-4017-9e6f-bae5fe8502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85ce7f-8f0b-4e00-8972-c86953f160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F110A5-0A79-4787-9F87-6535C44ACE00}">
  <ds:schemaRefs>
    <ds:schemaRef ds:uri="http://schemas.microsoft.com/sharepoint/v3/contenttype/forms"/>
  </ds:schemaRefs>
</ds:datastoreItem>
</file>

<file path=customXml/itemProps2.xml><?xml version="1.0" encoding="utf-8"?>
<ds:datastoreItem xmlns:ds="http://schemas.openxmlformats.org/officeDocument/2006/customXml" ds:itemID="{001BAF63-268F-43CD-A017-9E32CC128A06}">
  <ds:schemaRefs>
    <ds:schemaRef ds:uri="68331219-3da3-4017-9e6f-bae5fe85020b"/>
    <ds:schemaRef ds:uri="8a85ce7f-8f0b-4e00-8972-c86953f160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5FEBA1-BC2F-42ED-952C-12095A5BC458}">
  <ds:schemaRefs>
    <ds:schemaRef ds:uri="68331219-3da3-4017-9e6f-bae5fe85020b"/>
    <ds:schemaRef ds:uri="8a85ce7f-8f0b-4e00-8972-c86953f160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305</TotalTime>
  <Words>3304</Words>
  <Application>Microsoft Office PowerPoint</Application>
  <PresentationFormat>Widescreen</PresentationFormat>
  <Paragraphs>235</Paragraphs>
  <Slides>22</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Franklin Gothic Book</vt:lpstr>
      <vt:lpstr>Franklin Gothic Medium</vt:lpstr>
      <vt:lpstr>Helvetica</vt:lpstr>
      <vt:lpstr>Text Slide</vt:lpstr>
      <vt:lpstr>Title Slide</vt:lpstr>
      <vt:lpstr>Closing Slide</vt:lpstr>
      <vt:lpstr>  Exempt Category 4 Research</vt:lpstr>
      <vt:lpstr>Today’s agenda</vt:lpstr>
      <vt:lpstr>What is Exempt Human Subjects Research?</vt:lpstr>
      <vt:lpstr>Categories of Exempt Review 45 CFR 46.104(d)</vt:lpstr>
      <vt:lpstr>Categories of Exempt Review 45 CFR 46.104(d)</vt:lpstr>
      <vt:lpstr>Exemption 4: Secondary Research</vt:lpstr>
      <vt:lpstr>Exemption 4: Secondary Research</vt:lpstr>
      <vt:lpstr>Exemption 4: Secondary Research</vt:lpstr>
      <vt:lpstr>Exemption 4: Secondary Research</vt:lpstr>
      <vt:lpstr>Exemption 4: Secondary Research</vt:lpstr>
      <vt:lpstr>Exemption 4: Secondary Research</vt:lpstr>
      <vt:lpstr>Exemption 4: Secondary Research</vt:lpstr>
      <vt:lpstr>Exemption Category 4 &amp; Vulnerable Populations</vt:lpstr>
      <vt:lpstr>Additional Considerations</vt:lpstr>
      <vt:lpstr>Questions?</vt:lpstr>
      <vt:lpstr> </vt:lpstr>
      <vt:lpstr> </vt:lpstr>
      <vt:lpstr>PowerPoint Presentation</vt:lpstr>
      <vt:lpstr>Additional Info</vt:lpstr>
      <vt:lpstr>What change would alter the review type?</vt:lpstr>
      <vt:lpstr>PowerPoint Presentation</vt:lpstr>
      <vt:lpstr>Additional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the determination be?</dc:title>
  <dc:creator>Pastore Rampazzo, Marina</dc:creator>
  <cp:lastModifiedBy>Cantrell, Celeste D</cp:lastModifiedBy>
  <cp:revision>2</cp:revision>
  <dcterms:created xsi:type="dcterms:W3CDTF">2021-01-04T18:01:31Z</dcterms:created>
  <dcterms:modified xsi:type="dcterms:W3CDTF">2022-08-22T14:25:41Z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0x01010068176A19F0C8E94B9F0C59D443462E33</vt:lpwstr>
  </property>
</Properties>
</file>