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0" r:id="rId3"/>
  </p:sldMasterIdLst>
  <p:notesMasterIdLst>
    <p:notesMasterId r:id="rId24"/>
  </p:notesMasterIdLst>
  <p:sldIdLst>
    <p:sldId id="352" r:id="rId4"/>
    <p:sldId id="398" r:id="rId5"/>
    <p:sldId id="380" r:id="rId6"/>
    <p:sldId id="430" r:id="rId7"/>
    <p:sldId id="431" r:id="rId8"/>
    <p:sldId id="432" r:id="rId9"/>
    <p:sldId id="433" r:id="rId10"/>
    <p:sldId id="436" r:id="rId11"/>
    <p:sldId id="435" r:id="rId12"/>
    <p:sldId id="437" r:id="rId13"/>
    <p:sldId id="374" r:id="rId14"/>
    <p:sldId id="434" r:id="rId15"/>
    <p:sldId id="411" r:id="rId16"/>
    <p:sldId id="412" r:id="rId17"/>
    <p:sldId id="413" r:id="rId18"/>
    <p:sldId id="414" r:id="rId19"/>
    <p:sldId id="415" r:id="rId20"/>
    <p:sldId id="438" r:id="rId21"/>
    <p:sldId id="439" r:id="rId22"/>
    <p:sldId id="42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345E4-C0ED-4232-8B8A-C1DA9C656009}" v="11" dt="2022-08-22T19:32:41.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5076" autoAdjust="0"/>
  </p:normalViewPr>
  <p:slideViewPr>
    <p:cSldViewPr snapToGrid="0">
      <p:cViewPr varScale="1">
        <p:scale>
          <a:sx n="97" d="100"/>
          <a:sy n="97" d="100"/>
        </p:scale>
        <p:origin x="99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cum, Dustin L" userId="b8ce748c-b66b-403b-ad3a-cbe67490edf7" providerId="ADAL" clId="{C7D345E4-C0ED-4232-8B8A-C1DA9C656009}"/>
    <pc:docChg chg="undo custSel addSld delSld modSld">
      <pc:chgData name="Yocum, Dustin L" userId="b8ce748c-b66b-403b-ad3a-cbe67490edf7" providerId="ADAL" clId="{C7D345E4-C0ED-4232-8B8A-C1DA9C656009}" dt="2022-08-29T14:23:46.236" v="2491" actId="13926"/>
      <pc:docMkLst>
        <pc:docMk/>
      </pc:docMkLst>
      <pc:sldChg chg="del">
        <pc:chgData name="Yocum, Dustin L" userId="b8ce748c-b66b-403b-ad3a-cbe67490edf7" providerId="ADAL" clId="{C7D345E4-C0ED-4232-8B8A-C1DA9C656009}" dt="2022-08-22T19:23:55.162" v="2301" actId="47"/>
        <pc:sldMkLst>
          <pc:docMk/>
          <pc:sldMk cId="174989821" sldId="275"/>
        </pc:sldMkLst>
      </pc:sldChg>
      <pc:sldChg chg="modNotesTx">
        <pc:chgData name="Yocum, Dustin L" userId="b8ce748c-b66b-403b-ad3a-cbe67490edf7" providerId="ADAL" clId="{C7D345E4-C0ED-4232-8B8A-C1DA9C656009}" dt="2022-08-22T18:56:50.329" v="306" actId="20577"/>
        <pc:sldMkLst>
          <pc:docMk/>
          <pc:sldMk cId="3853664725" sldId="352"/>
        </pc:sldMkLst>
      </pc:sldChg>
      <pc:sldChg chg="del">
        <pc:chgData name="Yocum, Dustin L" userId="b8ce748c-b66b-403b-ad3a-cbe67490edf7" providerId="ADAL" clId="{C7D345E4-C0ED-4232-8B8A-C1DA9C656009}" dt="2022-08-22T18:48:11.576" v="0" actId="47"/>
        <pc:sldMkLst>
          <pc:docMk/>
          <pc:sldMk cId="834783573" sldId="371"/>
        </pc:sldMkLst>
      </pc:sldChg>
      <pc:sldChg chg="del">
        <pc:chgData name="Yocum, Dustin L" userId="b8ce748c-b66b-403b-ad3a-cbe67490edf7" providerId="ADAL" clId="{C7D345E4-C0ED-4232-8B8A-C1DA9C656009}" dt="2022-08-22T18:48:15.737" v="1" actId="47"/>
        <pc:sldMkLst>
          <pc:docMk/>
          <pc:sldMk cId="2777658573" sldId="372"/>
        </pc:sldMkLst>
      </pc:sldChg>
      <pc:sldChg chg="modSp mod">
        <pc:chgData name="Yocum, Dustin L" userId="b8ce748c-b66b-403b-ad3a-cbe67490edf7" providerId="ADAL" clId="{C7D345E4-C0ED-4232-8B8A-C1DA9C656009}" dt="2022-08-22T18:54:17.158" v="204" actId="13926"/>
        <pc:sldMkLst>
          <pc:docMk/>
          <pc:sldMk cId="1869291402" sldId="374"/>
        </pc:sldMkLst>
        <pc:graphicFrameChg chg="modGraphic">
          <ac:chgData name="Yocum, Dustin L" userId="b8ce748c-b66b-403b-ad3a-cbe67490edf7" providerId="ADAL" clId="{C7D345E4-C0ED-4232-8B8A-C1DA9C656009}" dt="2022-08-22T18:54:17.158" v="204" actId="13926"/>
          <ac:graphicFrameMkLst>
            <pc:docMk/>
            <pc:sldMk cId="1869291402" sldId="374"/>
            <ac:graphicFrameMk id="8" creationId="{575B26CC-2D3A-F9D0-1B6C-AEF9A103BA4B}"/>
          </ac:graphicFrameMkLst>
        </pc:graphicFrameChg>
      </pc:sldChg>
      <pc:sldChg chg="del">
        <pc:chgData name="Yocum, Dustin L" userId="b8ce748c-b66b-403b-ad3a-cbe67490edf7" providerId="ADAL" clId="{C7D345E4-C0ED-4232-8B8A-C1DA9C656009}" dt="2022-08-22T18:54:29.209" v="211" actId="47"/>
        <pc:sldMkLst>
          <pc:docMk/>
          <pc:sldMk cId="1837610545" sldId="377"/>
        </pc:sldMkLst>
      </pc:sldChg>
      <pc:sldChg chg="modSp mod modNotesTx">
        <pc:chgData name="Yocum, Dustin L" userId="b8ce748c-b66b-403b-ad3a-cbe67490edf7" providerId="ADAL" clId="{C7D345E4-C0ED-4232-8B8A-C1DA9C656009}" dt="2022-08-29T12:10:13.408" v="2487" actId="20577"/>
        <pc:sldMkLst>
          <pc:docMk/>
          <pc:sldMk cId="1031580874" sldId="380"/>
        </pc:sldMkLst>
        <pc:spChg chg="mod">
          <ac:chgData name="Yocum, Dustin L" userId="b8ce748c-b66b-403b-ad3a-cbe67490edf7" providerId="ADAL" clId="{C7D345E4-C0ED-4232-8B8A-C1DA9C656009}" dt="2022-08-22T18:48:24.105" v="11" actId="20577"/>
          <ac:spMkLst>
            <pc:docMk/>
            <pc:sldMk cId="1031580874" sldId="380"/>
            <ac:spMk id="2" creationId="{247023C6-5A84-7F9A-90FA-364CAB93B325}"/>
          </ac:spMkLst>
        </pc:spChg>
        <pc:spChg chg="mod">
          <ac:chgData name="Yocum, Dustin L" userId="b8ce748c-b66b-403b-ad3a-cbe67490edf7" providerId="ADAL" clId="{C7D345E4-C0ED-4232-8B8A-C1DA9C656009}" dt="2022-08-29T12:10:13.408" v="2487" actId="20577"/>
          <ac:spMkLst>
            <pc:docMk/>
            <pc:sldMk cId="1031580874" sldId="380"/>
            <ac:spMk id="3" creationId="{7BD66538-5723-5CC0-B526-F33C5845C249}"/>
          </ac:spMkLst>
        </pc:spChg>
      </pc:sldChg>
      <pc:sldChg chg="del">
        <pc:chgData name="Yocum, Dustin L" userId="b8ce748c-b66b-403b-ad3a-cbe67490edf7" providerId="ADAL" clId="{C7D345E4-C0ED-4232-8B8A-C1DA9C656009}" dt="2022-08-22T18:54:22.138" v="205" actId="47"/>
        <pc:sldMkLst>
          <pc:docMk/>
          <pc:sldMk cId="3911142583" sldId="381"/>
        </pc:sldMkLst>
      </pc:sldChg>
      <pc:sldChg chg="del">
        <pc:chgData name="Yocum, Dustin L" userId="b8ce748c-b66b-403b-ad3a-cbe67490edf7" providerId="ADAL" clId="{C7D345E4-C0ED-4232-8B8A-C1DA9C656009}" dt="2022-08-22T18:54:32.328" v="213" actId="47"/>
        <pc:sldMkLst>
          <pc:docMk/>
          <pc:sldMk cId="1399900071" sldId="387"/>
        </pc:sldMkLst>
      </pc:sldChg>
      <pc:sldChg chg="del">
        <pc:chgData name="Yocum, Dustin L" userId="b8ce748c-b66b-403b-ad3a-cbe67490edf7" providerId="ADAL" clId="{C7D345E4-C0ED-4232-8B8A-C1DA9C656009}" dt="2022-08-22T18:54:26.929" v="209" actId="47"/>
        <pc:sldMkLst>
          <pc:docMk/>
          <pc:sldMk cId="1295497273" sldId="388"/>
        </pc:sldMkLst>
      </pc:sldChg>
      <pc:sldChg chg="modSp mod">
        <pc:chgData name="Yocum, Dustin L" userId="b8ce748c-b66b-403b-ad3a-cbe67490edf7" providerId="ADAL" clId="{C7D345E4-C0ED-4232-8B8A-C1DA9C656009}" dt="2022-08-22T19:11:42.961" v="1363"/>
        <pc:sldMkLst>
          <pc:docMk/>
          <pc:sldMk cId="2961612271" sldId="398"/>
        </pc:sldMkLst>
        <pc:spChg chg="mod">
          <ac:chgData name="Yocum, Dustin L" userId="b8ce748c-b66b-403b-ad3a-cbe67490edf7" providerId="ADAL" clId="{C7D345E4-C0ED-4232-8B8A-C1DA9C656009}" dt="2022-08-22T19:11:42.961" v="1363"/>
          <ac:spMkLst>
            <pc:docMk/>
            <pc:sldMk cId="2961612271" sldId="398"/>
            <ac:spMk id="4" creationId="{FC090267-01DC-49E7-EBEB-4650EE4B8C49}"/>
          </ac:spMkLst>
        </pc:spChg>
      </pc:sldChg>
      <pc:sldChg chg="del">
        <pc:chgData name="Yocum, Dustin L" userId="b8ce748c-b66b-403b-ad3a-cbe67490edf7" providerId="ADAL" clId="{C7D345E4-C0ED-4232-8B8A-C1DA9C656009}" dt="2022-08-22T18:48:17.372" v="2" actId="47"/>
        <pc:sldMkLst>
          <pc:docMk/>
          <pc:sldMk cId="83260764" sldId="399"/>
        </pc:sldMkLst>
      </pc:sldChg>
      <pc:sldChg chg="modSp del mod">
        <pc:chgData name="Yocum, Dustin L" userId="b8ce748c-b66b-403b-ad3a-cbe67490edf7" providerId="ADAL" clId="{C7D345E4-C0ED-4232-8B8A-C1DA9C656009}" dt="2022-08-22T18:53:37.551" v="194" actId="47"/>
        <pc:sldMkLst>
          <pc:docMk/>
          <pc:sldMk cId="330844886" sldId="400"/>
        </pc:sldMkLst>
        <pc:spChg chg="mod">
          <ac:chgData name="Yocum, Dustin L" userId="b8ce748c-b66b-403b-ad3a-cbe67490edf7" providerId="ADAL" clId="{C7D345E4-C0ED-4232-8B8A-C1DA9C656009}" dt="2022-08-22T18:49:59.936" v="17" actId="1076"/>
          <ac:spMkLst>
            <pc:docMk/>
            <pc:sldMk cId="330844886" sldId="400"/>
            <ac:spMk id="6" creationId="{5ABC7CBB-C147-819E-35D0-3578D394938F}"/>
          </ac:spMkLst>
        </pc:spChg>
      </pc:sldChg>
      <pc:sldChg chg="del">
        <pc:chgData name="Yocum, Dustin L" userId="b8ce748c-b66b-403b-ad3a-cbe67490edf7" providerId="ADAL" clId="{C7D345E4-C0ED-4232-8B8A-C1DA9C656009}" dt="2022-08-22T18:53:39.371" v="195" actId="47"/>
        <pc:sldMkLst>
          <pc:docMk/>
          <pc:sldMk cId="1289562620" sldId="401"/>
        </pc:sldMkLst>
      </pc:sldChg>
      <pc:sldChg chg="del">
        <pc:chgData name="Yocum, Dustin L" userId="b8ce748c-b66b-403b-ad3a-cbe67490edf7" providerId="ADAL" clId="{C7D345E4-C0ED-4232-8B8A-C1DA9C656009}" dt="2022-08-22T18:53:40.373" v="196" actId="47"/>
        <pc:sldMkLst>
          <pc:docMk/>
          <pc:sldMk cId="2219843267" sldId="402"/>
        </pc:sldMkLst>
      </pc:sldChg>
      <pc:sldChg chg="del">
        <pc:chgData name="Yocum, Dustin L" userId="b8ce748c-b66b-403b-ad3a-cbe67490edf7" providerId="ADAL" clId="{C7D345E4-C0ED-4232-8B8A-C1DA9C656009}" dt="2022-08-22T18:53:41.221" v="197" actId="47"/>
        <pc:sldMkLst>
          <pc:docMk/>
          <pc:sldMk cId="3637351694" sldId="403"/>
        </pc:sldMkLst>
      </pc:sldChg>
      <pc:sldChg chg="del">
        <pc:chgData name="Yocum, Dustin L" userId="b8ce748c-b66b-403b-ad3a-cbe67490edf7" providerId="ADAL" clId="{C7D345E4-C0ED-4232-8B8A-C1DA9C656009}" dt="2022-08-22T18:53:42.092" v="198" actId="47"/>
        <pc:sldMkLst>
          <pc:docMk/>
          <pc:sldMk cId="1757136839" sldId="404"/>
        </pc:sldMkLst>
      </pc:sldChg>
      <pc:sldChg chg="del">
        <pc:chgData name="Yocum, Dustin L" userId="b8ce748c-b66b-403b-ad3a-cbe67490edf7" providerId="ADAL" clId="{C7D345E4-C0ED-4232-8B8A-C1DA9C656009}" dt="2022-08-22T18:54:23.625" v="206" actId="47"/>
        <pc:sldMkLst>
          <pc:docMk/>
          <pc:sldMk cId="2708008201" sldId="405"/>
        </pc:sldMkLst>
      </pc:sldChg>
      <pc:sldChg chg="del">
        <pc:chgData name="Yocum, Dustin L" userId="b8ce748c-b66b-403b-ad3a-cbe67490edf7" providerId="ADAL" clId="{C7D345E4-C0ED-4232-8B8A-C1DA9C656009}" dt="2022-08-22T18:54:24.604" v="207" actId="47"/>
        <pc:sldMkLst>
          <pc:docMk/>
          <pc:sldMk cId="3545495166" sldId="406"/>
        </pc:sldMkLst>
      </pc:sldChg>
      <pc:sldChg chg="del">
        <pc:chgData name="Yocum, Dustin L" userId="b8ce748c-b66b-403b-ad3a-cbe67490edf7" providerId="ADAL" clId="{C7D345E4-C0ED-4232-8B8A-C1DA9C656009}" dt="2022-08-22T18:54:28.078" v="210" actId="47"/>
        <pc:sldMkLst>
          <pc:docMk/>
          <pc:sldMk cId="2774814406" sldId="407"/>
        </pc:sldMkLst>
      </pc:sldChg>
      <pc:sldChg chg="del">
        <pc:chgData name="Yocum, Dustin L" userId="b8ce748c-b66b-403b-ad3a-cbe67490edf7" providerId="ADAL" clId="{C7D345E4-C0ED-4232-8B8A-C1DA9C656009}" dt="2022-08-22T18:54:25.474" v="208" actId="47"/>
        <pc:sldMkLst>
          <pc:docMk/>
          <pc:sldMk cId="2896819987" sldId="408"/>
        </pc:sldMkLst>
      </pc:sldChg>
      <pc:sldChg chg="del">
        <pc:chgData name="Yocum, Dustin L" userId="b8ce748c-b66b-403b-ad3a-cbe67490edf7" providerId="ADAL" clId="{C7D345E4-C0ED-4232-8B8A-C1DA9C656009}" dt="2022-08-22T19:24:06.845" v="2309" actId="47"/>
        <pc:sldMkLst>
          <pc:docMk/>
          <pc:sldMk cId="3384884004" sldId="409"/>
        </pc:sldMkLst>
      </pc:sldChg>
      <pc:sldChg chg="del">
        <pc:chgData name="Yocum, Dustin L" userId="b8ce748c-b66b-403b-ad3a-cbe67490edf7" providerId="ADAL" clId="{C7D345E4-C0ED-4232-8B8A-C1DA9C656009}" dt="2022-08-22T18:54:30.760" v="212" actId="47"/>
        <pc:sldMkLst>
          <pc:docMk/>
          <pc:sldMk cId="2576016822" sldId="410"/>
        </pc:sldMkLst>
      </pc:sldChg>
      <pc:sldChg chg="addSp delSp modSp mod">
        <pc:chgData name="Yocum, Dustin L" userId="b8ce748c-b66b-403b-ad3a-cbe67490edf7" providerId="ADAL" clId="{C7D345E4-C0ED-4232-8B8A-C1DA9C656009}" dt="2022-08-22T19:26:48.348" v="2314" actId="403"/>
        <pc:sldMkLst>
          <pc:docMk/>
          <pc:sldMk cId="4060470783" sldId="412"/>
        </pc:sldMkLst>
        <pc:spChg chg="add mod">
          <ac:chgData name="Yocum, Dustin L" userId="b8ce748c-b66b-403b-ad3a-cbe67490edf7" providerId="ADAL" clId="{C7D345E4-C0ED-4232-8B8A-C1DA9C656009}" dt="2022-08-22T19:26:48.348" v="2314" actId="403"/>
          <ac:spMkLst>
            <pc:docMk/>
            <pc:sldMk cId="4060470783" sldId="412"/>
            <ac:spMk id="6" creationId="{D939DC5E-59D5-29DF-6325-7E84C25451EC}"/>
          </ac:spMkLst>
        </pc:spChg>
        <pc:picChg chg="del">
          <ac:chgData name="Yocum, Dustin L" userId="b8ce748c-b66b-403b-ad3a-cbe67490edf7" providerId="ADAL" clId="{C7D345E4-C0ED-4232-8B8A-C1DA9C656009}" dt="2022-08-22T19:23:30.325" v="2287" actId="478"/>
          <ac:picMkLst>
            <pc:docMk/>
            <pc:sldMk cId="4060470783" sldId="412"/>
            <ac:picMk id="8" creationId="{F4B2AA75-5428-ACD4-D514-1FFA44AD46E4}"/>
          </ac:picMkLst>
        </pc:picChg>
      </pc:sldChg>
      <pc:sldChg chg="addSp delSp modSp mod">
        <pc:chgData name="Yocum, Dustin L" userId="b8ce748c-b66b-403b-ad3a-cbe67490edf7" providerId="ADAL" clId="{C7D345E4-C0ED-4232-8B8A-C1DA9C656009}" dt="2022-08-22T19:31:09.661" v="2369" actId="1076"/>
        <pc:sldMkLst>
          <pc:docMk/>
          <pc:sldMk cId="3492701784" sldId="413"/>
        </pc:sldMkLst>
        <pc:spChg chg="del mod">
          <ac:chgData name="Yocum, Dustin L" userId="b8ce748c-b66b-403b-ad3a-cbe67490edf7" providerId="ADAL" clId="{C7D345E4-C0ED-4232-8B8A-C1DA9C656009}" dt="2022-08-22T19:23:36.061" v="2290" actId="478"/>
          <ac:spMkLst>
            <pc:docMk/>
            <pc:sldMk cId="3492701784" sldId="413"/>
            <ac:spMk id="6" creationId="{4FEE126B-24D5-0560-F58E-13BBDC4EC264}"/>
          </ac:spMkLst>
        </pc:spChg>
        <pc:spChg chg="add del mod">
          <ac:chgData name="Yocum, Dustin L" userId="b8ce748c-b66b-403b-ad3a-cbe67490edf7" providerId="ADAL" clId="{C7D345E4-C0ED-4232-8B8A-C1DA9C656009}" dt="2022-08-22T19:27:16.252" v="2320" actId="22"/>
          <ac:spMkLst>
            <pc:docMk/>
            <pc:sldMk cId="3492701784" sldId="413"/>
            <ac:spMk id="8" creationId="{BDB072CB-3BEA-A91A-D56F-1BE492D8D2E7}"/>
          </ac:spMkLst>
        </pc:spChg>
        <pc:spChg chg="del">
          <ac:chgData name="Yocum, Dustin L" userId="b8ce748c-b66b-403b-ad3a-cbe67490edf7" providerId="ADAL" clId="{C7D345E4-C0ED-4232-8B8A-C1DA9C656009}" dt="2022-08-22T19:23:37.470" v="2291" actId="478"/>
          <ac:spMkLst>
            <pc:docMk/>
            <pc:sldMk cId="3492701784" sldId="413"/>
            <ac:spMk id="9" creationId="{C1AF4CEF-5090-ED93-887F-572263F4A758}"/>
          </ac:spMkLst>
        </pc:spChg>
        <pc:spChg chg="add mod">
          <ac:chgData name="Yocum, Dustin L" userId="b8ce748c-b66b-403b-ad3a-cbe67490edf7" providerId="ADAL" clId="{C7D345E4-C0ED-4232-8B8A-C1DA9C656009}" dt="2022-08-22T19:30:35.449" v="2363" actId="403"/>
          <ac:spMkLst>
            <pc:docMk/>
            <pc:sldMk cId="3492701784" sldId="413"/>
            <ac:spMk id="11" creationId="{F696D463-8566-A894-DF32-B601A8F2F6D4}"/>
          </ac:spMkLst>
        </pc:spChg>
        <pc:picChg chg="del">
          <ac:chgData name="Yocum, Dustin L" userId="b8ce748c-b66b-403b-ad3a-cbe67490edf7" providerId="ADAL" clId="{C7D345E4-C0ED-4232-8B8A-C1DA9C656009}" dt="2022-08-22T19:23:33.563" v="2288" actId="478"/>
          <ac:picMkLst>
            <pc:docMk/>
            <pc:sldMk cId="3492701784" sldId="413"/>
            <ac:picMk id="3" creationId="{88734B22-14AE-8021-3CB2-BEA4283DB085}"/>
          </ac:picMkLst>
        </pc:picChg>
        <pc:picChg chg="add mod">
          <ac:chgData name="Yocum, Dustin L" userId="b8ce748c-b66b-403b-ad3a-cbe67490edf7" providerId="ADAL" clId="{C7D345E4-C0ED-4232-8B8A-C1DA9C656009}" dt="2022-08-22T19:31:06.878" v="2368" actId="1076"/>
          <ac:picMkLst>
            <pc:docMk/>
            <pc:sldMk cId="3492701784" sldId="413"/>
            <ac:picMk id="13" creationId="{13AC0515-4145-E6C7-FB65-31FDE9EA3A22}"/>
          </ac:picMkLst>
        </pc:picChg>
        <pc:picChg chg="add mod">
          <ac:chgData name="Yocum, Dustin L" userId="b8ce748c-b66b-403b-ad3a-cbe67490edf7" providerId="ADAL" clId="{C7D345E4-C0ED-4232-8B8A-C1DA9C656009}" dt="2022-08-22T19:31:09.661" v="2369" actId="1076"/>
          <ac:picMkLst>
            <pc:docMk/>
            <pc:sldMk cId="3492701784" sldId="413"/>
            <ac:picMk id="14" creationId="{AA599A5D-0EEE-E8D7-AD85-B426C68382BF}"/>
          </ac:picMkLst>
        </pc:picChg>
        <pc:picChg chg="add mod">
          <ac:chgData name="Yocum, Dustin L" userId="b8ce748c-b66b-403b-ad3a-cbe67490edf7" providerId="ADAL" clId="{C7D345E4-C0ED-4232-8B8A-C1DA9C656009}" dt="2022-08-22T19:30:59.606" v="2367" actId="1076"/>
          <ac:picMkLst>
            <pc:docMk/>
            <pc:sldMk cId="3492701784" sldId="413"/>
            <ac:picMk id="16" creationId="{145166AE-85FE-8C3F-1405-6F5EDCE56730}"/>
          </ac:picMkLst>
        </pc:picChg>
      </pc:sldChg>
      <pc:sldChg chg="addSp delSp modSp mod">
        <pc:chgData name="Yocum, Dustin L" userId="b8ce748c-b66b-403b-ad3a-cbe67490edf7" providerId="ADAL" clId="{C7D345E4-C0ED-4232-8B8A-C1DA9C656009}" dt="2022-08-22T19:31:48.552" v="2374" actId="403"/>
        <pc:sldMkLst>
          <pc:docMk/>
          <pc:sldMk cId="3946706606" sldId="414"/>
        </pc:sldMkLst>
        <pc:spChg chg="add mod">
          <ac:chgData name="Yocum, Dustin L" userId="b8ce748c-b66b-403b-ad3a-cbe67490edf7" providerId="ADAL" clId="{C7D345E4-C0ED-4232-8B8A-C1DA9C656009}" dt="2022-08-22T19:31:48.552" v="2374" actId="403"/>
          <ac:spMkLst>
            <pc:docMk/>
            <pc:sldMk cId="3946706606" sldId="414"/>
            <ac:spMk id="7" creationId="{C2D754C1-F491-11D2-2FDE-A68A20619633}"/>
          </ac:spMkLst>
        </pc:spChg>
        <pc:picChg chg="del">
          <ac:chgData name="Yocum, Dustin L" userId="b8ce748c-b66b-403b-ad3a-cbe67490edf7" providerId="ADAL" clId="{C7D345E4-C0ED-4232-8B8A-C1DA9C656009}" dt="2022-08-22T19:23:41.960" v="2292" actId="478"/>
          <ac:picMkLst>
            <pc:docMk/>
            <pc:sldMk cId="3946706606" sldId="414"/>
            <ac:picMk id="3" creationId="{4F8C0FD7-73D0-9DDB-5CBF-526B9EF8EB38}"/>
          </ac:picMkLst>
        </pc:picChg>
      </pc:sldChg>
      <pc:sldChg chg="addSp delSp modSp mod">
        <pc:chgData name="Yocum, Dustin L" userId="b8ce748c-b66b-403b-ad3a-cbe67490edf7" providerId="ADAL" clId="{C7D345E4-C0ED-4232-8B8A-C1DA9C656009}" dt="2022-08-22T19:33:10.138" v="2395" actId="207"/>
        <pc:sldMkLst>
          <pc:docMk/>
          <pc:sldMk cId="4256844123" sldId="415"/>
        </pc:sldMkLst>
        <pc:spChg chg="del mod">
          <ac:chgData name="Yocum, Dustin L" userId="b8ce748c-b66b-403b-ad3a-cbe67490edf7" providerId="ADAL" clId="{C7D345E4-C0ED-4232-8B8A-C1DA9C656009}" dt="2022-08-22T19:23:46.098" v="2295" actId="478"/>
          <ac:spMkLst>
            <pc:docMk/>
            <pc:sldMk cId="4256844123" sldId="415"/>
            <ac:spMk id="6" creationId="{ED38C1BD-11AA-9219-055D-3E6D5FAACE10}"/>
          </ac:spMkLst>
        </pc:spChg>
        <pc:spChg chg="add mod">
          <ac:chgData name="Yocum, Dustin L" userId="b8ce748c-b66b-403b-ad3a-cbe67490edf7" providerId="ADAL" clId="{C7D345E4-C0ED-4232-8B8A-C1DA9C656009}" dt="2022-08-22T19:32:29.899" v="2380" actId="1076"/>
          <ac:spMkLst>
            <pc:docMk/>
            <pc:sldMk cId="4256844123" sldId="415"/>
            <ac:spMk id="8" creationId="{8CEC850A-9612-927B-3C8B-446CB9E43277}"/>
          </ac:spMkLst>
        </pc:spChg>
        <pc:spChg chg="add mod">
          <ac:chgData name="Yocum, Dustin L" userId="b8ce748c-b66b-403b-ad3a-cbe67490edf7" providerId="ADAL" clId="{C7D345E4-C0ED-4232-8B8A-C1DA9C656009}" dt="2022-08-22T19:32:25.561" v="2379" actId="14100"/>
          <ac:spMkLst>
            <pc:docMk/>
            <pc:sldMk cId="4256844123" sldId="415"/>
            <ac:spMk id="10" creationId="{2686061A-9DC9-9FFE-98FF-2A123EBDCDB0}"/>
          </ac:spMkLst>
        </pc:spChg>
        <pc:spChg chg="add mod">
          <ac:chgData name="Yocum, Dustin L" userId="b8ce748c-b66b-403b-ad3a-cbe67490edf7" providerId="ADAL" clId="{C7D345E4-C0ED-4232-8B8A-C1DA9C656009}" dt="2022-08-22T19:33:10.138" v="2395" actId="207"/>
          <ac:spMkLst>
            <pc:docMk/>
            <pc:sldMk cId="4256844123" sldId="415"/>
            <ac:spMk id="15" creationId="{CB63E553-68A0-5CF5-AD0E-57D776CA2631}"/>
          </ac:spMkLst>
        </pc:spChg>
        <pc:picChg chg="del">
          <ac:chgData name="Yocum, Dustin L" userId="b8ce748c-b66b-403b-ad3a-cbe67490edf7" providerId="ADAL" clId="{C7D345E4-C0ED-4232-8B8A-C1DA9C656009}" dt="2022-08-22T19:23:43.861" v="2293" actId="478"/>
          <ac:picMkLst>
            <pc:docMk/>
            <pc:sldMk cId="4256844123" sldId="415"/>
            <ac:picMk id="3" creationId="{4F8C0FD7-73D0-9DDB-5CBF-526B9EF8EB38}"/>
          </ac:picMkLst>
        </pc:picChg>
        <pc:picChg chg="add mod">
          <ac:chgData name="Yocum, Dustin L" userId="b8ce748c-b66b-403b-ad3a-cbe67490edf7" providerId="ADAL" clId="{C7D345E4-C0ED-4232-8B8A-C1DA9C656009}" dt="2022-08-22T19:32:38.122" v="2382" actId="1076"/>
          <ac:picMkLst>
            <pc:docMk/>
            <pc:sldMk cId="4256844123" sldId="415"/>
            <ac:picMk id="11" creationId="{F1C0832B-088C-2FA6-0BB2-870A77B4DAE5}"/>
          </ac:picMkLst>
        </pc:picChg>
        <pc:picChg chg="add mod">
          <ac:chgData name="Yocum, Dustin L" userId="b8ce748c-b66b-403b-ad3a-cbe67490edf7" providerId="ADAL" clId="{C7D345E4-C0ED-4232-8B8A-C1DA9C656009}" dt="2022-08-22T19:32:40.526" v="2384" actId="1076"/>
          <ac:picMkLst>
            <pc:docMk/>
            <pc:sldMk cId="4256844123" sldId="415"/>
            <ac:picMk id="12" creationId="{4AADEF88-AA1E-F558-6A9F-AF0DF6E614F5}"/>
          </ac:picMkLst>
        </pc:picChg>
        <pc:picChg chg="add mod">
          <ac:chgData name="Yocum, Dustin L" userId="b8ce748c-b66b-403b-ad3a-cbe67490edf7" providerId="ADAL" clId="{C7D345E4-C0ED-4232-8B8A-C1DA9C656009}" dt="2022-08-22T19:32:43.940" v="2386" actId="1076"/>
          <ac:picMkLst>
            <pc:docMk/>
            <pc:sldMk cId="4256844123" sldId="415"/>
            <ac:picMk id="13" creationId="{DE945022-9391-E244-FBF4-E44450EC8196}"/>
          </ac:picMkLst>
        </pc:picChg>
      </pc:sldChg>
      <pc:sldChg chg="del">
        <pc:chgData name="Yocum, Dustin L" userId="b8ce748c-b66b-403b-ad3a-cbe67490edf7" providerId="ADAL" clId="{C7D345E4-C0ED-4232-8B8A-C1DA9C656009}" dt="2022-08-22T19:23:48.431" v="2296" actId="47"/>
        <pc:sldMkLst>
          <pc:docMk/>
          <pc:sldMk cId="3537141389" sldId="416"/>
        </pc:sldMkLst>
      </pc:sldChg>
      <pc:sldChg chg="del">
        <pc:chgData name="Yocum, Dustin L" userId="b8ce748c-b66b-403b-ad3a-cbe67490edf7" providerId="ADAL" clId="{C7D345E4-C0ED-4232-8B8A-C1DA9C656009}" dt="2022-08-22T19:23:49.429" v="2297" actId="47"/>
        <pc:sldMkLst>
          <pc:docMk/>
          <pc:sldMk cId="3306986273" sldId="417"/>
        </pc:sldMkLst>
      </pc:sldChg>
      <pc:sldChg chg="del">
        <pc:chgData name="Yocum, Dustin L" userId="b8ce748c-b66b-403b-ad3a-cbe67490edf7" providerId="ADAL" clId="{C7D345E4-C0ED-4232-8B8A-C1DA9C656009}" dt="2022-08-22T19:23:50.719" v="2298" actId="47"/>
        <pc:sldMkLst>
          <pc:docMk/>
          <pc:sldMk cId="1231597748" sldId="418"/>
        </pc:sldMkLst>
      </pc:sldChg>
      <pc:sldChg chg="del">
        <pc:chgData name="Yocum, Dustin L" userId="b8ce748c-b66b-403b-ad3a-cbe67490edf7" providerId="ADAL" clId="{C7D345E4-C0ED-4232-8B8A-C1DA9C656009}" dt="2022-08-22T19:23:51.940" v="2299" actId="47"/>
        <pc:sldMkLst>
          <pc:docMk/>
          <pc:sldMk cId="3000193169" sldId="420"/>
        </pc:sldMkLst>
      </pc:sldChg>
      <pc:sldChg chg="del">
        <pc:chgData name="Yocum, Dustin L" userId="b8ce748c-b66b-403b-ad3a-cbe67490edf7" providerId="ADAL" clId="{C7D345E4-C0ED-4232-8B8A-C1DA9C656009}" dt="2022-08-22T19:23:53.230" v="2300" actId="47"/>
        <pc:sldMkLst>
          <pc:docMk/>
          <pc:sldMk cId="2679170192" sldId="421"/>
        </pc:sldMkLst>
      </pc:sldChg>
      <pc:sldChg chg="del">
        <pc:chgData name="Yocum, Dustin L" userId="b8ce748c-b66b-403b-ad3a-cbe67490edf7" providerId="ADAL" clId="{C7D345E4-C0ED-4232-8B8A-C1DA9C656009}" dt="2022-08-22T19:23:56.204" v="2302" actId="47"/>
        <pc:sldMkLst>
          <pc:docMk/>
          <pc:sldMk cId="679034878" sldId="422"/>
        </pc:sldMkLst>
      </pc:sldChg>
      <pc:sldChg chg="del">
        <pc:chgData name="Yocum, Dustin L" userId="b8ce748c-b66b-403b-ad3a-cbe67490edf7" providerId="ADAL" clId="{C7D345E4-C0ED-4232-8B8A-C1DA9C656009}" dt="2022-08-22T19:23:59.229" v="2304" actId="47"/>
        <pc:sldMkLst>
          <pc:docMk/>
          <pc:sldMk cId="1789248586" sldId="423"/>
        </pc:sldMkLst>
      </pc:sldChg>
      <pc:sldChg chg="del">
        <pc:chgData name="Yocum, Dustin L" userId="b8ce748c-b66b-403b-ad3a-cbe67490edf7" providerId="ADAL" clId="{C7D345E4-C0ED-4232-8B8A-C1DA9C656009}" dt="2022-08-22T19:23:57.441" v="2303" actId="47"/>
        <pc:sldMkLst>
          <pc:docMk/>
          <pc:sldMk cId="2081841448" sldId="424"/>
        </pc:sldMkLst>
      </pc:sldChg>
      <pc:sldChg chg="del">
        <pc:chgData name="Yocum, Dustin L" userId="b8ce748c-b66b-403b-ad3a-cbe67490edf7" providerId="ADAL" clId="{C7D345E4-C0ED-4232-8B8A-C1DA9C656009}" dt="2022-08-22T19:24:02.400" v="2307" actId="47"/>
        <pc:sldMkLst>
          <pc:docMk/>
          <pc:sldMk cId="3892598230" sldId="425"/>
        </pc:sldMkLst>
      </pc:sldChg>
      <pc:sldChg chg="del">
        <pc:chgData name="Yocum, Dustin L" userId="b8ce748c-b66b-403b-ad3a-cbe67490edf7" providerId="ADAL" clId="{C7D345E4-C0ED-4232-8B8A-C1DA9C656009}" dt="2022-08-22T19:24:01.578" v="2306" actId="47"/>
        <pc:sldMkLst>
          <pc:docMk/>
          <pc:sldMk cId="1752543300" sldId="426"/>
        </pc:sldMkLst>
      </pc:sldChg>
      <pc:sldChg chg="del">
        <pc:chgData name="Yocum, Dustin L" userId="b8ce748c-b66b-403b-ad3a-cbe67490edf7" providerId="ADAL" clId="{C7D345E4-C0ED-4232-8B8A-C1DA9C656009}" dt="2022-08-22T19:24:00.762" v="2305" actId="47"/>
        <pc:sldMkLst>
          <pc:docMk/>
          <pc:sldMk cId="684076193" sldId="428"/>
        </pc:sldMkLst>
      </pc:sldChg>
      <pc:sldChg chg="del">
        <pc:chgData name="Yocum, Dustin L" userId="b8ce748c-b66b-403b-ad3a-cbe67490edf7" providerId="ADAL" clId="{C7D345E4-C0ED-4232-8B8A-C1DA9C656009}" dt="2022-08-22T19:24:03.403" v="2308" actId="47"/>
        <pc:sldMkLst>
          <pc:docMk/>
          <pc:sldMk cId="3269548040" sldId="429"/>
        </pc:sldMkLst>
      </pc:sldChg>
      <pc:sldChg chg="addSp modSp add mod modNotesTx">
        <pc:chgData name="Yocum, Dustin L" userId="b8ce748c-b66b-403b-ad3a-cbe67490edf7" providerId="ADAL" clId="{C7D345E4-C0ED-4232-8B8A-C1DA9C656009}" dt="2022-08-22T18:56:42.321" v="302" actId="20577"/>
        <pc:sldMkLst>
          <pc:docMk/>
          <pc:sldMk cId="1486200243" sldId="430"/>
        </pc:sldMkLst>
        <pc:spChg chg="mod">
          <ac:chgData name="Yocum, Dustin L" userId="b8ce748c-b66b-403b-ad3a-cbe67490edf7" providerId="ADAL" clId="{C7D345E4-C0ED-4232-8B8A-C1DA9C656009}" dt="2022-08-22T18:50:21.420" v="22" actId="13926"/>
          <ac:spMkLst>
            <pc:docMk/>
            <pc:sldMk cId="1486200243" sldId="430"/>
            <ac:spMk id="3" creationId="{7BD66538-5723-5CC0-B526-F33C5845C249}"/>
          </ac:spMkLst>
        </pc:spChg>
        <pc:spChg chg="add mod">
          <ac:chgData name="Yocum, Dustin L" userId="b8ce748c-b66b-403b-ad3a-cbe67490edf7" providerId="ADAL" clId="{C7D345E4-C0ED-4232-8B8A-C1DA9C656009}" dt="2022-08-22T18:53:27.971" v="193" actId="20577"/>
          <ac:spMkLst>
            <pc:docMk/>
            <pc:sldMk cId="1486200243" sldId="430"/>
            <ac:spMk id="6" creationId="{91B98C2E-D337-F71D-168B-5EC0AF675F1E}"/>
          </ac:spMkLst>
        </pc:spChg>
      </pc:sldChg>
      <pc:sldChg chg="modSp add mod modNotesTx">
        <pc:chgData name="Yocum, Dustin L" userId="b8ce748c-b66b-403b-ad3a-cbe67490edf7" providerId="ADAL" clId="{C7D345E4-C0ED-4232-8B8A-C1DA9C656009}" dt="2022-08-29T14:23:46.236" v="2491" actId="13926"/>
        <pc:sldMkLst>
          <pc:docMk/>
          <pc:sldMk cId="3382690633" sldId="431"/>
        </pc:sldMkLst>
        <pc:spChg chg="mod">
          <ac:chgData name="Yocum, Dustin L" userId="b8ce748c-b66b-403b-ad3a-cbe67490edf7" providerId="ADAL" clId="{C7D345E4-C0ED-4232-8B8A-C1DA9C656009}" dt="2022-08-29T14:23:46.236" v="2491" actId="13926"/>
          <ac:spMkLst>
            <pc:docMk/>
            <pc:sldMk cId="3382690633" sldId="431"/>
            <ac:spMk id="3" creationId="{7BD66538-5723-5CC0-B526-F33C5845C249}"/>
          </ac:spMkLst>
        </pc:spChg>
        <pc:spChg chg="mod">
          <ac:chgData name="Yocum, Dustin L" userId="b8ce748c-b66b-403b-ad3a-cbe67490edf7" providerId="ADAL" clId="{C7D345E4-C0ED-4232-8B8A-C1DA9C656009}" dt="2022-08-22T18:59:10.121" v="465" actId="20577"/>
          <ac:spMkLst>
            <pc:docMk/>
            <pc:sldMk cId="3382690633" sldId="431"/>
            <ac:spMk id="6" creationId="{91B98C2E-D337-F71D-168B-5EC0AF675F1E}"/>
          </ac:spMkLst>
        </pc:spChg>
      </pc:sldChg>
      <pc:sldChg chg="addSp modSp add mod">
        <pc:chgData name="Yocum, Dustin L" userId="b8ce748c-b66b-403b-ad3a-cbe67490edf7" providerId="ADAL" clId="{C7D345E4-C0ED-4232-8B8A-C1DA9C656009}" dt="2022-08-22T19:05:17.585" v="935" actId="20577"/>
        <pc:sldMkLst>
          <pc:docMk/>
          <pc:sldMk cId="3791057424" sldId="432"/>
        </pc:sldMkLst>
        <pc:spChg chg="mod">
          <ac:chgData name="Yocum, Dustin L" userId="b8ce748c-b66b-403b-ad3a-cbe67490edf7" providerId="ADAL" clId="{C7D345E4-C0ED-4232-8B8A-C1DA9C656009}" dt="2022-08-22T19:02:21.434" v="554" actId="13926"/>
          <ac:spMkLst>
            <pc:docMk/>
            <pc:sldMk cId="3791057424" sldId="432"/>
            <ac:spMk id="3" creationId="{7BD66538-5723-5CC0-B526-F33C5845C249}"/>
          </ac:spMkLst>
        </pc:spChg>
        <pc:spChg chg="add mod">
          <ac:chgData name="Yocum, Dustin L" userId="b8ce748c-b66b-403b-ad3a-cbe67490edf7" providerId="ADAL" clId="{C7D345E4-C0ED-4232-8B8A-C1DA9C656009}" dt="2022-08-22T19:05:17.585" v="935" actId="20577"/>
          <ac:spMkLst>
            <pc:docMk/>
            <pc:sldMk cId="3791057424" sldId="432"/>
            <ac:spMk id="6" creationId="{FDA6C9CB-F0FE-E769-5B05-7CC395089035}"/>
          </ac:spMkLst>
        </pc:spChg>
      </pc:sldChg>
      <pc:sldChg chg="add del">
        <pc:chgData name="Yocum, Dustin L" userId="b8ce748c-b66b-403b-ad3a-cbe67490edf7" providerId="ADAL" clId="{C7D345E4-C0ED-4232-8B8A-C1DA9C656009}" dt="2022-08-22T19:02:30.651" v="556"/>
        <pc:sldMkLst>
          <pc:docMk/>
          <pc:sldMk cId="2328724856" sldId="433"/>
        </pc:sldMkLst>
      </pc:sldChg>
      <pc:sldChg chg="modSp new mod">
        <pc:chgData name="Yocum, Dustin L" userId="b8ce748c-b66b-403b-ad3a-cbe67490edf7" providerId="ADAL" clId="{C7D345E4-C0ED-4232-8B8A-C1DA9C656009}" dt="2022-08-22T19:12:54.332" v="1430" actId="20577"/>
        <pc:sldMkLst>
          <pc:docMk/>
          <pc:sldMk cId="4148270007" sldId="433"/>
        </pc:sldMkLst>
        <pc:spChg chg="mod">
          <ac:chgData name="Yocum, Dustin L" userId="b8ce748c-b66b-403b-ad3a-cbe67490edf7" providerId="ADAL" clId="{C7D345E4-C0ED-4232-8B8A-C1DA9C656009}" dt="2022-08-22T19:05:58.593" v="975" actId="20577"/>
          <ac:spMkLst>
            <pc:docMk/>
            <pc:sldMk cId="4148270007" sldId="433"/>
            <ac:spMk id="2" creationId="{D4C1B1C8-EE8B-E692-9F9F-6E15DFAFFA0C}"/>
          </ac:spMkLst>
        </pc:spChg>
        <pc:spChg chg="mod">
          <ac:chgData name="Yocum, Dustin L" userId="b8ce748c-b66b-403b-ad3a-cbe67490edf7" providerId="ADAL" clId="{C7D345E4-C0ED-4232-8B8A-C1DA9C656009}" dt="2022-08-22T19:12:54.332" v="1430" actId="20577"/>
          <ac:spMkLst>
            <pc:docMk/>
            <pc:sldMk cId="4148270007" sldId="433"/>
            <ac:spMk id="3" creationId="{510DE232-5390-4465-8D03-5EE3214AA439}"/>
          </ac:spMkLst>
        </pc:spChg>
        <pc:spChg chg="mod">
          <ac:chgData name="Yocum, Dustin L" userId="b8ce748c-b66b-403b-ad3a-cbe67490edf7" providerId="ADAL" clId="{C7D345E4-C0ED-4232-8B8A-C1DA9C656009}" dt="2022-08-22T19:11:31.922" v="1361"/>
          <ac:spMkLst>
            <pc:docMk/>
            <pc:sldMk cId="4148270007" sldId="433"/>
            <ac:spMk id="4" creationId="{1BA11CE7-3267-6131-1859-E19460C4642A}"/>
          </ac:spMkLst>
        </pc:spChg>
      </pc:sldChg>
      <pc:sldChg chg="addSp delSp modSp new mod">
        <pc:chgData name="Yocum, Dustin L" userId="b8ce748c-b66b-403b-ad3a-cbe67490edf7" providerId="ADAL" clId="{C7D345E4-C0ED-4232-8B8A-C1DA9C656009}" dt="2022-08-22T19:11:36.060" v="1362"/>
        <pc:sldMkLst>
          <pc:docMk/>
          <pc:sldMk cId="109069655" sldId="434"/>
        </pc:sldMkLst>
        <pc:spChg chg="mod">
          <ac:chgData name="Yocum, Dustin L" userId="b8ce748c-b66b-403b-ad3a-cbe67490edf7" providerId="ADAL" clId="{C7D345E4-C0ED-4232-8B8A-C1DA9C656009}" dt="2022-08-22T19:11:09.706" v="1359" actId="20577"/>
          <ac:spMkLst>
            <pc:docMk/>
            <pc:sldMk cId="109069655" sldId="434"/>
            <ac:spMk id="2" creationId="{8A65DADF-51E6-1117-9A5A-3A75BA7FFC34}"/>
          </ac:spMkLst>
        </pc:spChg>
        <pc:spChg chg="del">
          <ac:chgData name="Yocum, Dustin L" userId="b8ce748c-b66b-403b-ad3a-cbe67490edf7" providerId="ADAL" clId="{C7D345E4-C0ED-4232-8B8A-C1DA9C656009}" dt="2022-08-22T19:10:49.419" v="1336" actId="22"/>
          <ac:spMkLst>
            <pc:docMk/>
            <pc:sldMk cId="109069655" sldId="434"/>
            <ac:spMk id="3" creationId="{7D73F2E0-0C97-7025-B18D-03A4DF946AEE}"/>
          </ac:spMkLst>
        </pc:spChg>
        <pc:spChg chg="mod">
          <ac:chgData name="Yocum, Dustin L" userId="b8ce748c-b66b-403b-ad3a-cbe67490edf7" providerId="ADAL" clId="{C7D345E4-C0ED-4232-8B8A-C1DA9C656009}" dt="2022-08-22T19:11:36.060" v="1362"/>
          <ac:spMkLst>
            <pc:docMk/>
            <pc:sldMk cId="109069655" sldId="434"/>
            <ac:spMk id="4" creationId="{1978D70E-7F4D-4020-249E-6BF9250C6123}"/>
          </ac:spMkLst>
        </pc:spChg>
        <pc:picChg chg="add mod ord">
          <ac:chgData name="Yocum, Dustin L" userId="b8ce748c-b66b-403b-ad3a-cbe67490edf7" providerId="ADAL" clId="{C7D345E4-C0ED-4232-8B8A-C1DA9C656009}" dt="2022-08-22T19:11:17.939" v="1360" actId="14100"/>
          <ac:picMkLst>
            <pc:docMk/>
            <pc:sldMk cId="109069655" sldId="434"/>
            <ac:picMk id="7" creationId="{27E0F169-3C54-3B10-3F1D-CD521AA35EA7}"/>
          </ac:picMkLst>
        </pc:picChg>
      </pc:sldChg>
      <pc:sldChg chg="addSp delSp modSp new mod modClrScheme chgLayout">
        <pc:chgData name="Yocum, Dustin L" userId="b8ce748c-b66b-403b-ad3a-cbe67490edf7" providerId="ADAL" clId="{C7D345E4-C0ED-4232-8B8A-C1DA9C656009}" dt="2022-08-22T19:22:23.346" v="2285"/>
        <pc:sldMkLst>
          <pc:docMk/>
          <pc:sldMk cId="100516066" sldId="435"/>
        </pc:sldMkLst>
        <pc:spChg chg="del mod ord">
          <ac:chgData name="Yocum, Dustin L" userId="b8ce748c-b66b-403b-ad3a-cbe67490edf7" providerId="ADAL" clId="{C7D345E4-C0ED-4232-8B8A-C1DA9C656009}" dt="2022-08-22T19:13:37.053" v="1435" actId="700"/>
          <ac:spMkLst>
            <pc:docMk/>
            <pc:sldMk cId="100516066" sldId="435"/>
            <ac:spMk id="2" creationId="{4D3ADD10-CE17-DB7E-B51F-8FB8BAD0B744}"/>
          </ac:spMkLst>
        </pc:spChg>
        <pc:spChg chg="del mod ord">
          <ac:chgData name="Yocum, Dustin L" userId="b8ce748c-b66b-403b-ad3a-cbe67490edf7" providerId="ADAL" clId="{C7D345E4-C0ED-4232-8B8A-C1DA9C656009}" dt="2022-08-22T19:13:37.053" v="1435" actId="700"/>
          <ac:spMkLst>
            <pc:docMk/>
            <pc:sldMk cId="100516066" sldId="435"/>
            <ac:spMk id="3" creationId="{4C3B76D3-D7C1-AD0C-78EA-6B9ADC62AA13}"/>
          </ac:spMkLst>
        </pc:spChg>
        <pc:spChg chg="mod ord">
          <ac:chgData name="Yocum, Dustin L" userId="b8ce748c-b66b-403b-ad3a-cbe67490edf7" providerId="ADAL" clId="{C7D345E4-C0ED-4232-8B8A-C1DA9C656009}" dt="2022-08-22T19:22:23.346" v="2285"/>
          <ac:spMkLst>
            <pc:docMk/>
            <pc:sldMk cId="100516066" sldId="435"/>
            <ac:spMk id="4" creationId="{5DD4A4CA-EAAD-A1DD-2FA3-AB892BCAF918}"/>
          </ac:spMkLst>
        </pc:spChg>
        <pc:spChg chg="mod ord">
          <ac:chgData name="Yocum, Dustin L" userId="b8ce748c-b66b-403b-ad3a-cbe67490edf7" providerId="ADAL" clId="{C7D345E4-C0ED-4232-8B8A-C1DA9C656009}" dt="2022-08-22T19:13:37.053" v="1435" actId="700"/>
          <ac:spMkLst>
            <pc:docMk/>
            <pc:sldMk cId="100516066" sldId="435"/>
            <ac:spMk id="5" creationId="{8148A007-8004-2BC6-5107-EBEA324C58EB}"/>
          </ac:spMkLst>
        </pc:spChg>
        <pc:spChg chg="add mod ord">
          <ac:chgData name="Yocum, Dustin L" userId="b8ce748c-b66b-403b-ad3a-cbe67490edf7" providerId="ADAL" clId="{C7D345E4-C0ED-4232-8B8A-C1DA9C656009}" dt="2022-08-22T19:14:04.646" v="1485" actId="20577"/>
          <ac:spMkLst>
            <pc:docMk/>
            <pc:sldMk cId="100516066" sldId="435"/>
            <ac:spMk id="6" creationId="{DA90AE5A-BAE6-8AE4-2493-50E75FA5848B}"/>
          </ac:spMkLst>
        </pc:spChg>
        <pc:spChg chg="add mod ord">
          <ac:chgData name="Yocum, Dustin L" userId="b8ce748c-b66b-403b-ad3a-cbe67490edf7" providerId="ADAL" clId="{C7D345E4-C0ED-4232-8B8A-C1DA9C656009}" dt="2022-08-22T19:15:59.180" v="1554" actId="27636"/>
          <ac:spMkLst>
            <pc:docMk/>
            <pc:sldMk cId="100516066" sldId="435"/>
            <ac:spMk id="7" creationId="{D34DA828-6913-5327-29BF-54A4254B33B0}"/>
          </ac:spMkLst>
        </pc:spChg>
        <pc:spChg chg="add mod ord">
          <ac:chgData name="Yocum, Dustin L" userId="b8ce748c-b66b-403b-ad3a-cbe67490edf7" providerId="ADAL" clId="{C7D345E4-C0ED-4232-8B8A-C1DA9C656009}" dt="2022-08-22T19:15:13.300" v="1539" actId="115"/>
          <ac:spMkLst>
            <pc:docMk/>
            <pc:sldMk cId="100516066" sldId="435"/>
            <ac:spMk id="8" creationId="{D001C2B9-F61F-AA82-7D7A-C26DA09B0DD4}"/>
          </ac:spMkLst>
        </pc:spChg>
      </pc:sldChg>
      <pc:sldChg chg="modSp new mod">
        <pc:chgData name="Yocum, Dustin L" userId="b8ce748c-b66b-403b-ad3a-cbe67490edf7" providerId="ADAL" clId="{C7D345E4-C0ED-4232-8B8A-C1DA9C656009}" dt="2022-08-22T19:18:32.175" v="1807" actId="27636"/>
        <pc:sldMkLst>
          <pc:docMk/>
          <pc:sldMk cId="1864239797" sldId="436"/>
        </pc:sldMkLst>
        <pc:spChg chg="mod">
          <ac:chgData name="Yocum, Dustin L" userId="b8ce748c-b66b-403b-ad3a-cbe67490edf7" providerId="ADAL" clId="{C7D345E4-C0ED-4232-8B8A-C1DA9C656009}" dt="2022-08-22T19:14:10.538" v="1491" actId="20577"/>
          <ac:spMkLst>
            <pc:docMk/>
            <pc:sldMk cId="1864239797" sldId="436"/>
            <ac:spMk id="2" creationId="{0B40213C-BB68-004D-7C21-502D86094F62}"/>
          </ac:spMkLst>
        </pc:spChg>
        <pc:spChg chg="mod">
          <ac:chgData name="Yocum, Dustin L" userId="b8ce748c-b66b-403b-ad3a-cbe67490edf7" providerId="ADAL" clId="{C7D345E4-C0ED-4232-8B8A-C1DA9C656009}" dt="2022-08-22T19:18:32.175" v="1807" actId="27636"/>
          <ac:spMkLst>
            <pc:docMk/>
            <pc:sldMk cId="1864239797" sldId="436"/>
            <ac:spMk id="3" creationId="{131A9F5C-8341-A6AE-C0F8-BBA631D0F38A}"/>
          </ac:spMkLst>
        </pc:spChg>
        <pc:spChg chg="mod">
          <ac:chgData name="Yocum, Dustin L" userId="b8ce748c-b66b-403b-ad3a-cbe67490edf7" providerId="ADAL" clId="{C7D345E4-C0ED-4232-8B8A-C1DA9C656009}" dt="2022-08-22T19:16:12.320" v="1555"/>
          <ac:spMkLst>
            <pc:docMk/>
            <pc:sldMk cId="1864239797" sldId="436"/>
            <ac:spMk id="4" creationId="{D710CC8F-029B-05CF-96BA-2A4035E01C89}"/>
          </ac:spMkLst>
        </pc:spChg>
      </pc:sldChg>
      <pc:sldChg chg="modSp new mod">
        <pc:chgData name="Yocum, Dustin L" userId="b8ce748c-b66b-403b-ad3a-cbe67490edf7" providerId="ADAL" clId="{C7D345E4-C0ED-4232-8B8A-C1DA9C656009}" dt="2022-08-22T19:22:25.598" v="2286"/>
        <pc:sldMkLst>
          <pc:docMk/>
          <pc:sldMk cId="1130340320" sldId="437"/>
        </pc:sldMkLst>
        <pc:spChg chg="mod">
          <ac:chgData name="Yocum, Dustin L" userId="b8ce748c-b66b-403b-ad3a-cbe67490edf7" providerId="ADAL" clId="{C7D345E4-C0ED-4232-8B8A-C1DA9C656009}" dt="2022-08-22T19:22:15.085" v="2284" actId="20577"/>
          <ac:spMkLst>
            <pc:docMk/>
            <pc:sldMk cId="1130340320" sldId="437"/>
            <ac:spMk id="2" creationId="{9DF23D54-0D9E-A5BA-6B46-452B12239581}"/>
          </ac:spMkLst>
        </pc:spChg>
        <pc:spChg chg="mod">
          <ac:chgData name="Yocum, Dustin L" userId="b8ce748c-b66b-403b-ad3a-cbe67490edf7" providerId="ADAL" clId="{C7D345E4-C0ED-4232-8B8A-C1DA9C656009}" dt="2022-08-22T19:21:56.067" v="2251" actId="5793"/>
          <ac:spMkLst>
            <pc:docMk/>
            <pc:sldMk cId="1130340320" sldId="437"/>
            <ac:spMk id="3" creationId="{D4B45A1B-9451-D531-2EAF-A1B70D3820F6}"/>
          </ac:spMkLst>
        </pc:spChg>
        <pc:spChg chg="mod">
          <ac:chgData name="Yocum, Dustin L" userId="b8ce748c-b66b-403b-ad3a-cbe67490edf7" providerId="ADAL" clId="{C7D345E4-C0ED-4232-8B8A-C1DA9C656009}" dt="2022-08-22T19:20:01.596" v="1880" actId="207"/>
          <ac:spMkLst>
            <pc:docMk/>
            <pc:sldMk cId="1130340320" sldId="437"/>
            <ac:spMk id="4" creationId="{60901DB9-8B9E-291F-E7EC-EBF88CD02529}"/>
          </ac:spMkLst>
        </pc:spChg>
        <pc:spChg chg="mod">
          <ac:chgData name="Yocum, Dustin L" userId="b8ce748c-b66b-403b-ad3a-cbe67490edf7" providerId="ADAL" clId="{C7D345E4-C0ED-4232-8B8A-C1DA9C656009}" dt="2022-08-22T19:22:25.598" v="2286"/>
          <ac:spMkLst>
            <pc:docMk/>
            <pc:sldMk cId="1130340320" sldId="437"/>
            <ac:spMk id="5" creationId="{C747C01B-55F2-E9B9-88BA-DDC23C915F0A}"/>
          </ac:spMkLst>
        </pc:spChg>
      </pc:sldChg>
      <pc:sldChg chg="modSp new mod">
        <pc:chgData name="Yocum, Dustin L" userId="b8ce748c-b66b-403b-ad3a-cbe67490edf7" providerId="ADAL" clId="{C7D345E4-C0ED-4232-8B8A-C1DA9C656009}" dt="2022-08-22T19:37:20.039" v="2483"/>
        <pc:sldMkLst>
          <pc:docMk/>
          <pc:sldMk cId="1719571310" sldId="438"/>
        </pc:sldMkLst>
        <pc:spChg chg="mod">
          <ac:chgData name="Yocum, Dustin L" userId="b8ce748c-b66b-403b-ad3a-cbe67490edf7" providerId="ADAL" clId="{C7D345E4-C0ED-4232-8B8A-C1DA9C656009}" dt="2022-08-22T19:35:45.373" v="2423" actId="20577"/>
          <ac:spMkLst>
            <pc:docMk/>
            <pc:sldMk cId="1719571310" sldId="438"/>
            <ac:spMk id="2" creationId="{401BE06D-6FE8-23B0-1E8F-AB9A3081982E}"/>
          </ac:spMkLst>
        </pc:spChg>
        <pc:spChg chg="mod">
          <ac:chgData name="Yocum, Dustin L" userId="b8ce748c-b66b-403b-ad3a-cbe67490edf7" providerId="ADAL" clId="{C7D345E4-C0ED-4232-8B8A-C1DA9C656009}" dt="2022-08-22T19:35:52.847" v="2427" actId="12"/>
          <ac:spMkLst>
            <pc:docMk/>
            <pc:sldMk cId="1719571310" sldId="438"/>
            <ac:spMk id="3" creationId="{EB7FBD20-13A7-D5FD-A75F-595B2922D035}"/>
          </ac:spMkLst>
        </pc:spChg>
        <pc:spChg chg="mod">
          <ac:chgData name="Yocum, Dustin L" userId="b8ce748c-b66b-403b-ad3a-cbe67490edf7" providerId="ADAL" clId="{C7D345E4-C0ED-4232-8B8A-C1DA9C656009}" dt="2022-08-22T19:37:20.039" v="2483"/>
          <ac:spMkLst>
            <pc:docMk/>
            <pc:sldMk cId="1719571310" sldId="438"/>
            <ac:spMk id="4" creationId="{4DB3E4BB-2CAC-3CF3-DF5A-C3ACECCE2687}"/>
          </ac:spMkLst>
        </pc:spChg>
      </pc:sldChg>
      <pc:sldChg chg="modSp new mod">
        <pc:chgData name="Yocum, Dustin L" userId="b8ce748c-b66b-403b-ad3a-cbe67490edf7" providerId="ADAL" clId="{C7D345E4-C0ED-4232-8B8A-C1DA9C656009}" dt="2022-08-22T19:37:22.583" v="2484"/>
        <pc:sldMkLst>
          <pc:docMk/>
          <pc:sldMk cId="2684050651" sldId="439"/>
        </pc:sldMkLst>
        <pc:spChg chg="mod">
          <ac:chgData name="Yocum, Dustin L" userId="b8ce748c-b66b-403b-ad3a-cbe67490edf7" providerId="ADAL" clId="{C7D345E4-C0ED-4232-8B8A-C1DA9C656009}" dt="2022-08-22T19:36:20.898" v="2446" actId="20577"/>
          <ac:spMkLst>
            <pc:docMk/>
            <pc:sldMk cId="2684050651" sldId="439"/>
            <ac:spMk id="2" creationId="{6F47AC35-FAF5-4ACD-DFF2-31FB33AF274B}"/>
          </ac:spMkLst>
        </pc:spChg>
        <pc:spChg chg="mod">
          <ac:chgData name="Yocum, Dustin L" userId="b8ce748c-b66b-403b-ad3a-cbe67490edf7" providerId="ADAL" clId="{C7D345E4-C0ED-4232-8B8A-C1DA9C656009}" dt="2022-08-22T19:37:07.534" v="2482" actId="20577"/>
          <ac:spMkLst>
            <pc:docMk/>
            <pc:sldMk cId="2684050651" sldId="439"/>
            <ac:spMk id="3" creationId="{C521E68F-1E3B-42E0-CE43-E61BBA04F783}"/>
          </ac:spMkLst>
        </pc:spChg>
        <pc:spChg chg="mod">
          <ac:chgData name="Yocum, Dustin L" userId="b8ce748c-b66b-403b-ad3a-cbe67490edf7" providerId="ADAL" clId="{C7D345E4-C0ED-4232-8B8A-C1DA9C656009}" dt="2022-08-22T19:37:22.583" v="2484"/>
          <ac:spMkLst>
            <pc:docMk/>
            <pc:sldMk cId="2684050651" sldId="439"/>
            <ac:spMk id="4" creationId="{B3E6A78C-8010-39BE-42AC-7ADC60E2C5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35E6D-623D-4FA4-ACEA-9809F0902FB8}" type="datetimeFigureOut">
              <a:rPr lang="en-US" smtClean="0"/>
              <a:t>8/29/2022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7FBAA-BEDD-4555-B88F-40F6D9E0C8E8}" type="slidenum">
              <a:rPr lang="en-US" smtClean="0"/>
              <a:t>‹#›</a:t>
            </a:fld>
            <a:endParaRPr lang="en-US" dirty="0"/>
          </a:p>
        </p:txBody>
      </p:sp>
    </p:spTree>
    <p:extLst>
      <p:ext uri="{BB962C8B-B14F-4D97-AF65-F5344CB8AC3E}">
        <p14:creationId xmlns:p14="http://schemas.microsoft.com/office/powerpoint/2010/main" val="679361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1</a:t>
            </a:fld>
            <a:endParaRPr lang="en-US" dirty="0"/>
          </a:p>
        </p:txBody>
      </p:sp>
    </p:spTree>
    <p:extLst>
      <p:ext uri="{BB962C8B-B14F-4D97-AF65-F5344CB8AC3E}">
        <p14:creationId xmlns:p14="http://schemas.microsoft.com/office/powerpoint/2010/main" val="376195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3</a:t>
            </a:fld>
            <a:endParaRPr lang="en-US" dirty="0"/>
          </a:p>
        </p:txBody>
      </p:sp>
    </p:spTree>
    <p:extLst>
      <p:ext uri="{BB962C8B-B14F-4D97-AF65-F5344CB8AC3E}">
        <p14:creationId xmlns:p14="http://schemas.microsoft.com/office/powerpoint/2010/main" val="25378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4</a:t>
            </a:fld>
            <a:endParaRPr lang="en-US" dirty="0"/>
          </a:p>
        </p:txBody>
      </p:sp>
    </p:spTree>
    <p:extLst>
      <p:ext uri="{BB962C8B-B14F-4D97-AF65-F5344CB8AC3E}">
        <p14:creationId xmlns:p14="http://schemas.microsoft.com/office/powerpoint/2010/main" val="263182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5</a:t>
            </a:fld>
            <a:endParaRPr lang="en-US" dirty="0"/>
          </a:p>
        </p:txBody>
      </p:sp>
    </p:spTree>
    <p:extLst>
      <p:ext uri="{BB962C8B-B14F-4D97-AF65-F5344CB8AC3E}">
        <p14:creationId xmlns:p14="http://schemas.microsoft.com/office/powerpoint/2010/main" val="250944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6</a:t>
            </a:fld>
            <a:endParaRPr lang="en-US" dirty="0"/>
          </a:p>
        </p:txBody>
      </p:sp>
    </p:spTree>
    <p:extLst>
      <p:ext uri="{BB962C8B-B14F-4D97-AF65-F5344CB8AC3E}">
        <p14:creationId xmlns:p14="http://schemas.microsoft.com/office/powerpoint/2010/main" val="61809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11</a:t>
            </a:fld>
            <a:endParaRPr lang="en-US" dirty="0"/>
          </a:p>
        </p:txBody>
      </p:sp>
    </p:spTree>
    <p:extLst>
      <p:ext uri="{BB962C8B-B14F-4D97-AF65-F5344CB8AC3E}">
        <p14:creationId xmlns:p14="http://schemas.microsoft.com/office/powerpoint/2010/main" val="272406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598" y="1301751"/>
            <a:ext cx="11623647" cy="4662392"/>
          </a:xfrm>
        </p:spPr>
        <p:txBody>
          <a:bodyPr/>
          <a:lstStyle>
            <a:lvl1pPr marL="0" indent="0" algn="l">
              <a:buNone/>
              <a:defRPr>
                <a:solidFill>
                  <a:schemeClr val="accent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1" name="Title Placeholder 1"/>
          <p:cNvSpPr>
            <a:spLocks noGrp="1"/>
          </p:cNvSpPr>
          <p:nvPr>
            <p:ph type="title"/>
          </p:nvPr>
        </p:nvSpPr>
        <p:spPr>
          <a:xfrm>
            <a:off x="1105505" y="0"/>
            <a:ext cx="10809739" cy="1013883"/>
          </a:xfrm>
          <a:prstGeom prst="rect">
            <a:avLst/>
          </a:prstGeom>
        </p:spPr>
        <p:txBody>
          <a:bodyPr vert="horz" lIns="91440" tIns="45720" rIns="91440" bIns="45720" rtlCol="0" anchor="ctr">
            <a:normAutofit/>
          </a:bodyPr>
          <a:lstStyle/>
          <a:p>
            <a:r>
              <a:rPr lang="en-US"/>
              <a:t>Click to edit Master title style</a:t>
            </a:r>
          </a:p>
        </p:txBody>
      </p:sp>
      <p:sp>
        <p:nvSpPr>
          <p:cNvPr id="7"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
        <p:nvSpPr>
          <p:cNvPr id="8"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264626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thletic Navy Closing">
    <p:spTree>
      <p:nvGrpSpPr>
        <p:cNvPr id="1" name=""/>
        <p:cNvGrpSpPr/>
        <p:nvPr/>
      </p:nvGrpSpPr>
      <p:grpSpPr>
        <a:xfrm>
          <a:off x="0" y="0"/>
          <a:ext cx="0" cy="0"/>
          <a:chOff x="0" y="0"/>
          <a:chExt cx="0" cy="0"/>
        </a:xfrm>
      </p:grpSpPr>
      <p:pic>
        <p:nvPicPr>
          <p:cNvPr id="5" name="Picture 4"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0"/>
            <a:ext cx="12190815" cy="6858000"/>
          </a:xfrm>
          <a:prstGeom prst="rect">
            <a:avLst/>
          </a:prstGeom>
        </p:spPr>
      </p:pic>
      <p:sp>
        <p:nvSpPr>
          <p:cNvPr id="6" name="Rectangle 5"/>
          <p:cNvSpPr/>
          <p:nvPr userDrawn="1"/>
        </p:nvSpPr>
        <p:spPr>
          <a:xfrm>
            <a:off x="0" y="2392208"/>
            <a:ext cx="12192000" cy="206935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endParaRP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105854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Closing">
    <p:spTree>
      <p:nvGrpSpPr>
        <p:cNvPr id="1" name=""/>
        <p:cNvGrpSpPr/>
        <p:nvPr/>
      </p:nvGrpSpPr>
      <p:grpSpPr>
        <a:xfrm>
          <a:off x="0" y="0"/>
          <a:ext cx="0" cy="0"/>
          <a:chOff x="0" y="0"/>
          <a:chExt cx="0" cy="0"/>
        </a:xfrm>
      </p:grpSpPr>
      <p:pic>
        <p:nvPicPr>
          <p:cNvPr id="5" name="Picture 4"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0"/>
            <a:ext cx="12190815" cy="6858000"/>
          </a:xfrm>
          <a:prstGeom prst="rect">
            <a:avLst/>
          </a:prstGeom>
        </p:spPr>
      </p:pic>
      <p:sp>
        <p:nvSpPr>
          <p:cNvPr id="7" name="Rectangle 6"/>
          <p:cNvSpPr/>
          <p:nvPr userDrawn="1"/>
        </p:nvSpPr>
        <p:spPr>
          <a:xfrm>
            <a:off x="0" y="2392208"/>
            <a:ext cx="12192000" cy="206935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endParaRP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216812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
        <p:nvSpPr>
          <p:cNvPr id="9"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386636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2"/>
          </p:nvPr>
        </p:nvSpPr>
        <p:spPr>
          <a:xfrm>
            <a:off x="6302240" y="1301750"/>
            <a:ext cx="5615144" cy="4704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291597" y="1301750"/>
            <a:ext cx="5615144" cy="4704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
        <p:nvSpPr>
          <p:cNvPr id="9"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21254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
        <p:nvSpPr>
          <p:cNvPr id="6"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Tree>
    <p:extLst>
      <p:ext uri="{BB962C8B-B14F-4D97-AF65-F5344CB8AC3E}">
        <p14:creationId xmlns:p14="http://schemas.microsoft.com/office/powerpoint/2010/main" val="225565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arolina Blue Divider">
    <p:spTree>
      <p:nvGrpSpPr>
        <p:cNvPr id="1" name=""/>
        <p:cNvGrpSpPr/>
        <p:nvPr/>
      </p:nvGrpSpPr>
      <p:grpSpPr>
        <a:xfrm>
          <a:off x="0" y="0"/>
          <a:ext cx="0" cy="0"/>
          <a:chOff x="0" y="0"/>
          <a:chExt cx="0" cy="0"/>
        </a:xfrm>
      </p:grpSpPr>
      <p:pic>
        <p:nvPicPr>
          <p:cNvPr id="5" name="Picture 4"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3" name="Title 1"/>
          <p:cNvSpPr>
            <a:spLocks noGrp="1"/>
          </p:cNvSpPr>
          <p:nvPr>
            <p:ph type="ctrTitle" hasCustomPrompt="1"/>
          </p:nvPr>
        </p:nvSpPr>
        <p:spPr>
          <a:xfrm>
            <a:off x="495903" y="471715"/>
            <a:ext cx="11200191" cy="2950936"/>
          </a:xfrm>
          <a:prstGeom prst="rect">
            <a:avLst/>
          </a:prstGeom>
        </p:spPr>
        <p:txBody>
          <a:bodyPr anchor="b" anchorCtr="0">
            <a:noAutofit/>
          </a:bodyPr>
          <a:lstStyle>
            <a:lvl1pPr algn="ctr">
              <a:defRPr sz="6400" b="0" i="0">
                <a:solidFill>
                  <a:schemeClr val="bg1"/>
                </a:solidFill>
                <a:latin typeface="+mj-lt"/>
              </a:defRPr>
            </a:lvl1pPr>
          </a:lstStyle>
          <a:p>
            <a:r>
              <a:rPr lang="en-US"/>
              <a:t>Click To Edit Master Title Style</a:t>
            </a:r>
          </a:p>
        </p:txBody>
      </p:sp>
      <p:sp>
        <p:nvSpPr>
          <p:cNvPr id="4" name="Subtitle 2"/>
          <p:cNvSpPr>
            <a:spLocks noGrp="1"/>
          </p:cNvSpPr>
          <p:nvPr>
            <p:ph type="subTitle" idx="1"/>
          </p:nvPr>
        </p:nvSpPr>
        <p:spPr>
          <a:xfrm>
            <a:off x="482599" y="3422650"/>
            <a:ext cx="11213495" cy="2939444"/>
          </a:xfrm>
          <a:prstGeom prst="rect">
            <a:avLst/>
          </a:prstGeom>
        </p:spPr>
        <p:txBody>
          <a:bodyPr/>
          <a:lstStyle>
            <a:lvl1pPr marL="0" indent="0" algn="ctr">
              <a:lnSpc>
                <a:spcPct val="100000"/>
              </a:lnSpc>
              <a:spcBef>
                <a:spcPts val="400"/>
              </a:spcBef>
              <a:buNone/>
              <a:defRPr sz="3733" b="1">
                <a:solidFill>
                  <a:srgbClr val="13294B"/>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a:t>
            </a:r>
          </a:p>
          <a:p>
            <a:r>
              <a:rPr lang="en-US"/>
              <a:t>subtitle style</a:t>
            </a:r>
          </a:p>
        </p:txBody>
      </p:sp>
    </p:spTree>
    <p:extLst>
      <p:ext uri="{BB962C8B-B14F-4D97-AF65-F5344CB8AC3E}">
        <p14:creationId xmlns:p14="http://schemas.microsoft.com/office/powerpoint/2010/main" val="273407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arolina Blue Title">
    <p:spTree>
      <p:nvGrpSpPr>
        <p:cNvPr id="1" name=""/>
        <p:cNvGrpSpPr/>
        <p:nvPr/>
      </p:nvGrpSpPr>
      <p:grpSpPr>
        <a:xfrm>
          <a:off x="0" y="0"/>
          <a:ext cx="0" cy="0"/>
          <a:chOff x="0" y="0"/>
          <a:chExt cx="0" cy="0"/>
        </a:xfrm>
      </p:grpSpPr>
      <p:pic>
        <p:nvPicPr>
          <p:cNvPr id="6" name="Picture 5"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tx2"/>
                </a:solidFill>
              </a:defRPr>
            </a:lvl1pPr>
          </a:lstStyle>
          <a:p>
            <a:r>
              <a:rPr lang="en-US" dirty="0"/>
              <a:t>Department Name</a:t>
            </a:r>
          </a:p>
        </p:txBody>
      </p:sp>
      <p:pic>
        <p:nvPicPr>
          <p:cNvPr id="9" name="Picture 8"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13271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thletic Navy Title">
    <p:spTree>
      <p:nvGrpSpPr>
        <p:cNvPr id="1" name=""/>
        <p:cNvGrpSpPr/>
        <p:nvPr/>
      </p:nvGrpSpPr>
      <p:grpSpPr>
        <a:xfrm>
          <a:off x="0" y="0"/>
          <a:ext cx="0" cy="0"/>
          <a:chOff x="0" y="0"/>
          <a:chExt cx="0" cy="0"/>
        </a:xfrm>
      </p:grpSpPr>
      <p:pic>
        <p:nvPicPr>
          <p:cNvPr id="5" name="Picture 4"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 y="0"/>
            <a:ext cx="12190815"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accent1"/>
                </a:solidFill>
              </a:defRPr>
            </a:lvl1pPr>
          </a:lstStyle>
          <a:p>
            <a:r>
              <a:rPr lang="en-US" dirty="0"/>
              <a:t>Department Name</a:t>
            </a: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57495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pic>
        <p:nvPicPr>
          <p:cNvPr id="5" name="Picture 4"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 y="0"/>
            <a:ext cx="12190815"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tx2"/>
                </a:solidFill>
              </a:defRPr>
            </a:lvl1pPr>
          </a:lstStyle>
          <a:p>
            <a:r>
              <a:rPr lang="en-US" dirty="0"/>
              <a:t>Department Name</a:t>
            </a:r>
          </a:p>
        </p:txBody>
      </p:sp>
      <p:pic>
        <p:nvPicPr>
          <p:cNvPr id="4" name="Picture 3" descr="UNC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243582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rolina Blue Closing">
    <p:spTree>
      <p:nvGrpSpPr>
        <p:cNvPr id="1" name=""/>
        <p:cNvGrpSpPr/>
        <p:nvPr/>
      </p:nvGrpSpPr>
      <p:grpSpPr>
        <a:xfrm>
          <a:off x="0" y="0"/>
          <a:ext cx="0" cy="0"/>
          <a:chOff x="0" y="0"/>
          <a:chExt cx="0" cy="0"/>
        </a:xfrm>
      </p:grpSpPr>
      <p:pic>
        <p:nvPicPr>
          <p:cNvPr id="2" name="Picture 1"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4" name="Rectangle 3"/>
          <p:cNvSpPr/>
          <p:nvPr userDrawn="1"/>
        </p:nvSpPr>
        <p:spPr>
          <a:xfrm>
            <a:off x="0" y="2392208"/>
            <a:ext cx="12192000" cy="206935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endParaRPr>
          </a:p>
        </p:txBody>
      </p:sp>
      <p:pic>
        <p:nvPicPr>
          <p:cNvPr id="7" name="Picture 6"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333717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PT_Pattern_White_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3"/>
            <a:ext cx="12190815" cy="6858000"/>
          </a:xfrm>
          <a:prstGeom prst="rect">
            <a:avLst/>
          </a:prstGeom>
        </p:spPr>
      </p:pic>
      <p:sp>
        <p:nvSpPr>
          <p:cNvPr id="2" name="Title Placeholder 1"/>
          <p:cNvSpPr>
            <a:spLocks noGrp="1"/>
          </p:cNvSpPr>
          <p:nvPr>
            <p:ph type="title"/>
          </p:nvPr>
        </p:nvSpPr>
        <p:spPr>
          <a:xfrm>
            <a:off x="1105505" y="0"/>
            <a:ext cx="10809739" cy="10138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1596" y="1301751"/>
            <a:ext cx="11623648" cy="46417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1" y="-1"/>
            <a:ext cx="1025961" cy="1013132"/>
            <a:chOff x="8082642" y="2902408"/>
            <a:chExt cx="771072" cy="761430"/>
          </a:xfrm>
        </p:grpSpPr>
        <p:sp>
          <p:nvSpPr>
            <p:cNvPr id="9" name="Rectangle 8"/>
            <p:cNvSpPr/>
            <p:nvPr userDrawn="1"/>
          </p:nvSpPr>
          <p:spPr>
            <a:xfrm>
              <a:off x="8082642" y="2902408"/>
              <a:ext cx="771072" cy="7614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7" name="Picture 6" descr="Old_Well.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flipV="1">
              <a:off x="8295881" y="3068879"/>
              <a:ext cx="344594" cy="428488"/>
            </a:xfrm>
            <a:prstGeom prst="rect">
              <a:avLst/>
            </a:prstGeom>
          </p:spPr>
        </p:pic>
      </p:grpSp>
      <p:cxnSp>
        <p:nvCxnSpPr>
          <p:cNvPr id="12" name="Straight Connector 11"/>
          <p:cNvCxnSpPr/>
          <p:nvPr userDrawn="1"/>
        </p:nvCxnSpPr>
        <p:spPr>
          <a:xfrm>
            <a:off x="-1" y="1013883"/>
            <a:ext cx="121920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
        <p:nvSpPr>
          <p:cNvPr id="13"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2742966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609585" rtl="0" eaLnBrk="1" latinLnBrk="0" hangingPunct="1">
        <a:lnSpc>
          <a:spcPct val="100000"/>
        </a:lnSpc>
        <a:spcBef>
          <a:spcPct val="0"/>
        </a:spcBef>
        <a:spcAft>
          <a:spcPts val="0"/>
        </a:spcAft>
        <a:buNone/>
        <a:defRPr sz="2667" b="1" kern="1200">
          <a:solidFill>
            <a:schemeClr val="tx2"/>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accent6"/>
          </a:solidFill>
          <a:latin typeface="+mn-lt"/>
          <a:ea typeface="+mn-ea"/>
          <a:cs typeface="+mn-cs"/>
        </a:defRPr>
      </a:lvl1pPr>
      <a:lvl2pPr marL="990575" indent="-380990" algn="l" defTabSz="609585" rtl="0" eaLnBrk="1" latinLnBrk="0" hangingPunct="1">
        <a:spcBef>
          <a:spcPct val="20000"/>
        </a:spcBef>
        <a:buFont typeface="Arial"/>
        <a:buChar char="–"/>
        <a:defRPr sz="2933" kern="1200">
          <a:solidFill>
            <a:schemeClr val="accent6"/>
          </a:solidFill>
          <a:latin typeface="+mn-lt"/>
          <a:ea typeface="+mn-ea"/>
          <a:cs typeface="+mn-cs"/>
        </a:defRPr>
      </a:lvl2pPr>
      <a:lvl3pPr marL="1523962" indent="-304792" algn="l" defTabSz="609585" rtl="0" eaLnBrk="1" latinLnBrk="0" hangingPunct="1">
        <a:spcBef>
          <a:spcPct val="20000"/>
        </a:spcBef>
        <a:buFont typeface="Arial"/>
        <a:buChar char="•"/>
        <a:defRPr sz="2667" kern="1200">
          <a:solidFill>
            <a:schemeClr val="accent6"/>
          </a:solidFill>
          <a:latin typeface="+mn-lt"/>
          <a:ea typeface="+mn-ea"/>
          <a:cs typeface="+mn-cs"/>
        </a:defRPr>
      </a:lvl3pPr>
      <a:lvl4pPr marL="2133547" indent="-304792" algn="l" defTabSz="609585" rtl="0" eaLnBrk="1" latinLnBrk="0" hangingPunct="1">
        <a:spcBef>
          <a:spcPct val="20000"/>
        </a:spcBef>
        <a:buFont typeface="Arial"/>
        <a:buChar char="–"/>
        <a:defRPr sz="2400" kern="1200">
          <a:solidFill>
            <a:schemeClr val="accent6"/>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accent6"/>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2" y="464431"/>
            <a:ext cx="8717553" cy="2962452"/>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34175948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dt="0"/>
  <p:txStyles>
    <p:titleStyle>
      <a:lvl1pPr algn="l"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6027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10936878" cy="2962452"/>
          </a:xfrm>
        </p:spPr>
        <p:txBody>
          <a:bodyPr>
            <a:normAutofit/>
          </a:bodyPr>
          <a:lstStyle/>
          <a:p>
            <a:br>
              <a:rPr lang="en-US" sz="5400" dirty="0"/>
            </a:br>
            <a:br>
              <a:rPr lang="en-US" sz="3100" dirty="0"/>
            </a:br>
            <a:r>
              <a:rPr lang="en-US" sz="6000" dirty="0"/>
              <a:t>Exempt Research</a:t>
            </a:r>
            <a:endParaRPr lang="en-US" sz="5400"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691405" y="3251996"/>
            <a:ext cx="9053903" cy="1639237"/>
          </a:xfrm>
        </p:spPr>
        <p:txBody>
          <a:bodyPr/>
          <a:lstStyle/>
          <a:p>
            <a:pPr defTabSz="609585"/>
            <a:r>
              <a:rPr lang="en-US" dirty="0">
                <a:solidFill>
                  <a:srgbClr val="13294B"/>
                </a:solidFill>
                <a:latin typeface="Franklin Gothic Book"/>
              </a:rPr>
              <a:t>Office of Human Research Ethics</a:t>
            </a:r>
          </a:p>
        </p:txBody>
      </p:sp>
    </p:spTree>
    <p:extLst>
      <p:ext uri="{BB962C8B-B14F-4D97-AF65-F5344CB8AC3E}">
        <p14:creationId xmlns:p14="http://schemas.microsoft.com/office/powerpoint/2010/main" val="385366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3D54-0D9E-A5BA-6B46-452B12239581}"/>
              </a:ext>
            </a:extLst>
          </p:cNvPr>
          <p:cNvSpPr>
            <a:spLocks noGrp="1"/>
          </p:cNvSpPr>
          <p:nvPr>
            <p:ph type="title"/>
          </p:nvPr>
        </p:nvSpPr>
        <p:spPr/>
        <p:txBody>
          <a:bodyPr/>
          <a:lstStyle/>
          <a:p>
            <a:r>
              <a:rPr lang="en-US" dirty="0"/>
              <a:t>FERPA: Consent and Exceptions</a:t>
            </a:r>
          </a:p>
        </p:txBody>
      </p:sp>
      <p:sp>
        <p:nvSpPr>
          <p:cNvPr id="3" name="Content Placeholder 2">
            <a:extLst>
              <a:ext uri="{FF2B5EF4-FFF2-40B4-BE49-F238E27FC236}">
                <a16:creationId xmlns:a16="http://schemas.microsoft.com/office/drawing/2014/main" id="{D4B45A1B-9451-D531-2EAF-A1B70D3820F6}"/>
              </a:ext>
            </a:extLst>
          </p:cNvPr>
          <p:cNvSpPr>
            <a:spLocks noGrp="1"/>
          </p:cNvSpPr>
          <p:nvPr>
            <p:ph idx="12"/>
          </p:nvPr>
        </p:nvSpPr>
        <p:spPr/>
        <p:txBody>
          <a:bodyPr>
            <a:normAutofit fontScale="92500" lnSpcReduction="10000"/>
          </a:bodyPr>
          <a:lstStyle/>
          <a:p>
            <a:pPr marL="0" indent="0">
              <a:buNone/>
            </a:pPr>
            <a:r>
              <a:rPr lang="en-US" b="1" u="sng" dirty="0"/>
              <a:t>Exceptions to FERPA:</a:t>
            </a:r>
          </a:p>
          <a:p>
            <a:pPr marL="0" indent="0">
              <a:buNone/>
            </a:pPr>
            <a:endParaRPr lang="en-US" b="1" u="sng" dirty="0"/>
          </a:p>
          <a:p>
            <a:r>
              <a:rPr lang="en-US" sz="2400" dirty="0"/>
              <a:t>Directory information (searchable in school’s database).</a:t>
            </a:r>
          </a:p>
          <a:p>
            <a:pPr marL="0" indent="0">
              <a:buNone/>
            </a:pPr>
            <a:endParaRPr lang="en-US" sz="2400" dirty="0"/>
          </a:p>
          <a:p>
            <a:r>
              <a:rPr lang="en-US" sz="2400" dirty="0"/>
              <a:t>Released to authorized representative for audit or legal reason (shouldn’t be part of a research project).</a:t>
            </a:r>
          </a:p>
          <a:p>
            <a:pPr marL="0" indent="0">
              <a:buNone/>
            </a:pPr>
            <a:endParaRPr lang="en-US" sz="2400" dirty="0"/>
          </a:p>
          <a:p>
            <a:r>
              <a:rPr lang="en-US" sz="2400" dirty="0"/>
              <a:t>Research conducted on behalf of the institution (only school administration initiatives).</a:t>
            </a:r>
          </a:p>
        </p:txBody>
      </p:sp>
      <p:sp>
        <p:nvSpPr>
          <p:cNvPr id="4" name="Content Placeholder 3">
            <a:extLst>
              <a:ext uri="{FF2B5EF4-FFF2-40B4-BE49-F238E27FC236}">
                <a16:creationId xmlns:a16="http://schemas.microsoft.com/office/drawing/2014/main" id="{60901DB9-8B9E-291F-E7EC-EBF88CD02529}"/>
              </a:ext>
            </a:extLst>
          </p:cNvPr>
          <p:cNvSpPr>
            <a:spLocks noGrp="1"/>
          </p:cNvSpPr>
          <p:nvPr>
            <p:ph idx="13"/>
          </p:nvPr>
        </p:nvSpPr>
        <p:spPr/>
        <p:txBody>
          <a:bodyPr>
            <a:normAutofit/>
          </a:bodyPr>
          <a:lstStyle/>
          <a:p>
            <a:pPr marL="0" indent="0">
              <a:buNone/>
            </a:pPr>
            <a:r>
              <a:rPr lang="en-US" b="1" u="sng" dirty="0"/>
              <a:t>Elements of Consent</a:t>
            </a:r>
            <a:r>
              <a:rPr lang="en-US" dirty="0"/>
              <a:t>:</a:t>
            </a:r>
          </a:p>
          <a:p>
            <a:endParaRPr lang="en-US" dirty="0"/>
          </a:p>
          <a:p>
            <a:pPr algn="l">
              <a:buFont typeface="Arial" panose="020B0604020202020204" pitchFamily="34" charset="0"/>
              <a:buChar char="•"/>
            </a:pPr>
            <a:r>
              <a:rPr lang="en-US" sz="2400" b="0" i="0" dirty="0">
                <a:solidFill>
                  <a:schemeClr val="bg1">
                    <a:lumMod val="50000"/>
                  </a:schemeClr>
                </a:solidFill>
                <a:effectLst/>
                <a:latin typeface="Verlag"/>
              </a:rPr>
              <a:t>Specify the records to be disclosed; </a:t>
            </a:r>
          </a:p>
          <a:p>
            <a:pPr algn="l">
              <a:buFont typeface="Arial" panose="020B0604020202020204" pitchFamily="34" charset="0"/>
              <a:buChar char="•"/>
            </a:pPr>
            <a:endParaRPr lang="en-US" sz="2400" b="0" i="0" dirty="0">
              <a:solidFill>
                <a:schemeClr val="bg1">
                  <a:lumMod val="50000"/>
                </a:schemeClr>
              </a:solidFill>
              <a:effectLst/>
              <a:latin typeface="Verlag"/>
            </a:endParaRPr>
          </a:p>
          <a:p>
            <a:pPr algn="l">
              <a:buFont typeface="Arial" panose="020B0604020202020204" pitchFamily="34" charset="0"/>
              <a:buChar char="•"/>
            </a:pPr>
            <a:r>
              <a:rPr lang="en-US" sz="2400" b="0" i="0" dirty="0">
                <a:solidFill>
                  <a:schemeClr val="bg1">
                    <a:lumMod val="50000"/>
                  </a:schemeClr>
                </a:solidFill>
                <a:effectLst/>
                <a:latin typeface="Verlag"/>
              </a:rPr>
              <a:t>State the purpose of the disclosure; </a:t>
            </a:r>
          </a:p>
          <a:p>
            <a:pPr algn="l">
              <a:buFont typeface="Arial" panose="020B0604020202020204" pitchFamily="34" charset="0"/>
              <a:buChar char="•"/>
            </a:pPr>
            <a:endParaRPr lang="en-US" sz="2400" b="0" i="0" dirty="0">
              <a:solidFill>
                <a:schemeClr val="bg1">
                  <a:lumMod val="50000"/>
                </a:schemeClr>
              </a:solidFill>
              <a:effectLst/>
              <a:latin typeface="Verlag"/>
            </a:endParaRPr>
          </a:p>
          <a:p>
            <a:pPr algn="l">
              <a:buFont typeface="Arial" panose="020B0604020202020204" pitchFamily="34" charset="0"/>
              <a:buChar char="•"/>
            </a:pPr>
            <a:r>
              <a:rPr lang="en-US" sz="2400" b="0" i="0" dirty="0">
                <a:solidFill>
                  <a:schemeClr val="bg1">
                    <a:lumMod val="50000"/>
                  </a:schemeClr>
                </a:solidFill>
                <a:effectLst/>
                <a:latin typeface="Verlag"/>
              </a:rPr>
              <a:t>Identify the party to whom the disclosure is to be made; </a:t>
            </a:r>
          </a:p>
          <a:p>
            <a:pPr algn="l">
              <a:buFont typeface="Arial" panose="020B0604020202020204" pitchFamily="34" charset="0"/>
              <a:buChar char="•"/>
            </a:pPr>
            <a:endParaRPr lang="en-US" sz="2400" b="0" i="0" dirty="0">
              <a:solidFill>
                <a:schemeClr val="bg1">
                  <a:lumMod val="50000"/>
                </a:schemeClr>
              </a:solidFill>
              <a:effectLst/>
              <a:latin typeface="Verlag"/>
            </a:endParaRPr>
          </a:p>
          <a:p>
            <a:pPr algn="l">
              <a:buFont typeface="Arial" panose="020B0604020202020204" pitchFamily="34" charset="0"/>
              <a:buChar char="•"/>
            </a:pPr>
            <a:r>
              <a:rPr lang="en-US" sz="2400" b="0" i="0" dirty="0">
                <a:solidFill>
                  <a:schemeClr val="bg1">
                    <a:lumMod val="50000"/>
                  </a:schemeClr>
                </a:solidFill>
                <a:effectLst/>
                <a:latin typeface="Verlag"/>
              </a:rPr>
              <a:t>Include a dated student signature</a:t>
            </a:r>
          </a:p>
          <a:p>
            <a:endParaRPr lang="en-US" dirty="0"/>
          </a:p>
        </p:txBody>
      </p:sp>
      <p:sp>
        <p:nvSpPr>
          <p:cNvPr id="5" name="Footer Placeholder 4">
            <a:extLst>
              <a:ext uri="{FF2B5EF4-FFF2-40B4-BE49-F238E27FC236}">
                <a16:creationId xmlns:a16="http://schemas.microsoft.com/office/drawing/2014/main" id="{C747C01B-55F2-E9B9-88BA-DDC23C915F0A}"/>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6" name="Slide Number Placeholder 5">
            <a:extLst>
              <a:ext uri="{FF2B5EF4-FFF2-40B4-BE49-F238E27FC236}">
                <a16:creationId xmlns:a16="http://schemas.microsoft.com/office/drawing/2014/main" id="{74BF4DB1-AF40-84DD-2D0C-4292DD27C2EE}"/>
              </a:ext>
            </a:extLst>
          </p:cNvPr>
          <p:cNvSpPr>
            <a:spLocks noGrp="1"/>
          </p:cNvSpPr>
          <p:nvPr>
            <p:ph type="sldNum" sz="quarter" idx="4"/>
          </p:nvPr>
        </p:nvSpPr>
        <p:spPr/>
        <p:txBody>
          <a:bodyPr/>
          <a:lstStyle/>
          <a:p>
            <a:fld id="{263E268E-DA18-874E-8CBA-6F80F366F288}" type="slidenum">
              <a:rPr lang="en-US" smtClean="0"/>
              <a:pPr/>
              <a:t>10</a:t>
            </a:fld>
            <a:endParaRPr lang="en-US" dirty="0"/>
          </a:p>
        </p:txBody>
      </p:sp>
    </p:spTree>
    <p:extLst>
      <p:ext uri="{BB962C8B-B14F-4D97-AF65-F5344CB8AC3E}">
        <p14:creationId xmlns:p14="http://schemas.microsoft.com/office/powerpoint/2010/main" val="113034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DCE7-A6D3-A361-A490-EEC71F28DCE2}"/>
              </a:ext>
            </a:extLst>
          </p:cNvPr>
          <p:cNvSpPr>
            <a:spLocks noGrp="1"/>
          </p:cNvSpPr>
          <p:nvPr>
            <p:ph type="title"/>
          </p:nvPr>
        </p:nvSpPr>
        <p:spPr/>
        <p:txBody>
          <a:bodyPr>
            <a:normAutofit/>
          </a:bodyPr>
          <a:lstStyle/>
          <a:p>
            <a:r>
              <a:rPr lang="en-US" sz="3600" dirty="0"/>
              <a:t>Exemption &amp; Vulnerable Populations</a:t>
            </a:r>
          </a:p>
        </p:txBody>
      </p:sp>
      <p:sp>
        <p:nvSpPr>
          <p:cNvPr id="4" name="Footer Placeholder 3">
            <a:extLst>
              <a:ext uri="{FF2B5EF4-FFF2-40B4-BE49-F238E27FC236}">
                <a16:creationId xmlns:a16="http://schemas.microsoft.com/office/drawing/2014/main" id="{BC1511F7-7B2C-5CAE-5A5D-D98CDDD6D08F}"/>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309FE956-52C5-27F3-0EDE-38BCA8E71D30}"/>
              </a:ext>
            </a:extLst>
          </p:cNvPr>
          <p:cNvSpPr>
            <a:spLocks noGrp="1"/>
          </p:cNvSpPr>
          <p:nvPr>
            <p:ph type="sldNum" sz="quarter" idx="4"/>
          </p:nvPr>
        </p:nvSpPr>
        <p:spPr/>
        <p:txBody>
          <a:bodyPr/>
          <a:lstStyle/>
          <a:p>
            <a:fld id="{263E268E-DA18-874E-8CBA-6F80F366F288}" type="slidenum">
              <a:rPr lang="en-US" smtClean="0"/>
              <a:pPr/>
              <a:t>11</a:t>
            </a:fld>
            <a:endParaRPr lang="en-US" dirty="0"/>
          </a:p>
        </p:txBody>
      </p:sp>
      <p:graphicFrame>
        <p:nvGraphicFramePr>
          <p:cNvPr id="8" name="Table 7">
            <a:extLst>
              <a:ext uri="{FF2B5EF4-FFF2-40B4-BE49-F238E27FC236}">
                <a16:creationId xmlns:a16="http://schemas.microsoft.com/office/drawing/2014/main" id="{575B26CC-2D3A-F9D0-1B6C-AEF9A103BA4B}"/>
              </a:ext>
            </a:extLst>
          </p:cNvPr>
          <p:cNvGraphicFramePr>
            <a:graphicFrameLocks noGrp="1"/>
          </p:cNvGraphicFramePr>
          <p:nvPr>
            <p:extLst>
              <p:ext uri="{D42A27DB-BD31-4B8C-83A1-F6EECF244321}">
                <p14:modId xmlns:p14="http://schemas.microsoft.com/office/powerpoint/2010/main" val="4049546647"/>
              </p:ext>
            </p:extLst>
          </p:nvPr>
        </p:nvGraphicFramePr>
        <p:xfrm>
          <a:off x="0" y="1013883"/>
          <a:ext cx="12192000" cy="5480999"/>
        </p:xfrm>
        <a:graphic>
          <a:graphicData uri="http://schemas.openxmlformats.org/drawingml/2006/table">
            <a:tbl>
              <a:tblPr firstRow="1" bandRow="1">
                <a:tableStyleId>{5C22544A-7EE6-4342-B048-85BDC9FD1C3A}</a:tableStyleId>
              </a:tblPr>
              <a:tblGrid>
                <a:gridCol w="4493342">
                  <a:extLst>
                    <a:ext uri="{9D8B030D-6E8A-4147-A177-3AD203B41FA5}">
                      <a16:colId xmlns:a16="http://schemas.microsoft.com/office/drawing/2014/main" val="469134001"/>
                    </a:ext>
                  </a:extLst>
                </a:gridCol>
                <a:gridCol w="2920181">
                  <a:extLst>
                    <a:ext uri="{9D8B030D-6E8A-4147-A177-3AD203B41FA5}">
                      <a16:colId xmlns:a16="http://schemas.microsoft.com/office/drawing/2014/main" val="3968152352"/>
                    </a:ext>
                  </a:extLst>
                </a:gridCol>
                <a:gridCol w="2361152">
                  <a:extLst>
                    <a:ext uri="{9D8B030D-6E8A-4147-A177-3AD203B41FA5}">
                      <a16:colId xmlns:a16="http://schemas.microsoft.com/office/drawing/2014/main" val="211677810"/>
                    </a:ext>
                  </a:extLst>
                </a:gridCol>
                <a:gridCol w="2417325">
                  <a:extLst>
                    <a:ext uri="{9D8B030D-6E8A-4147-A177-3AD203B41FA5}">
                      <a16:colId xmlns:a16="http://schemas.microsoft.com/office/drawing/2014/main" val="2444408617"/>
                    </a:ext>
                  </a:extLst>
                </a:gridCol>
              </a:tblGrid>
              <a:tr h="542027">
                <a:tc>
                  <a:txBody>
                    <a:bodyPr/>
                    <a:lstStyle/>
                    <a:p>
                      <a:r>
                        <a:rPr lang="en-US" sz="1600" dirty="0"/>
                        <a:t>Exemption Category</a:t>
                      </a:r>
                    </a:p>
                  </a:txBody>
                  <a:tcPr/>
                </a:tc>
                <a:tc>
                  <a:txBody>
                    <a:bodyPr/>
                    <a:lstStyle/>
                    <a:p>
                      <a:r>
                        <a:rPr lang="en-US" sz="1600" dirty="0"/>
                        <a:t>Subpart D (Children)</a:t>
                      </a:r>
                    </a:p>
                  </a:txBody>
                  <a:tcPr/>
                </a:tc>
                <a:tc>
                  <a:txBody>
                    <a:bodyPr/>
                    <a:lstStyle/>
                    <a:p>
                      <a:r>
                        <a:rPr lang="en-US" sz="1600" dirty="0"/>
                        <a:t>Subpart B (Pregnant Women, Fetuses, IVF)</a:t>
                      </a:r>
                    </a:p>
                  </a:txBody>
                  <a:tcPr/>
                </a:tc>
                <a:tc>
                  <a:txBody>
                    <a:bodyPr/>
                    <a:lstStyle/>
                    <a:p>
                      <a:r>
                        <a:rPr lang="en-US" sz="1600" dirty="0"/>
                        <a:t>Subpart C (Prisoners)</a:t>
                      </a:r>
                    </a:p>
                  </a:txBody>
                  <a:tcPr/>
                </a:tc>
                <a:extLst>
                  <a:ext uri="{0D108BD9-81ED-4DB2-BD59-A6C34878D82A}">
                    <a16:rowId xmlns:a16="http://schemas.microsoft.com/office/drawing/2014/main" val="1515237617"/>
                  </a:ext>
                </a:extLst>
              </a:tr>
              <a:tr h="753351">
                <a:tc>
                  <a:txBody>
                    <a:bodyPr/>
                    <a:lstStyle/>
                    <a:p>
                      <a:r>
                        <a:rPr lang="en-US" sz="1400" dirty="0">
                          <a:highlight>
                            <a:srgbClr val="FFFF00"/>
                          </a:highlight>
                        </a:rPr>
                        <a:t>1 – Normal Education Practices </a:t>
                      </a:r>
                    </a:p>
                  </a:txBody>
                  <a:tcPr/>
                </a:tc>
                <a:tc>
                  <a:txBody>
                    <a:bodyPr/>
                    <a:lstStyle/>
                    <a:p>
                      <a:r>
                        <a:rPr lang="en-US" sz="1400" dirty="0">
                          <a:highlight>
                            <a:srgbClr val="FFFF00"/>
                          </a:highlight>
                        </a:rPr>
                        <a:t>May be applied</a:t>
                      </a:r>
                    </a:p>
                  </a:txBody>
                  <a:tcPr/>
                </a:tc>
                <a:tc rowSpan="8">
                  <a:txBody>
                    <a:bodyPr/>
                    <a:lstStyle/>
                    <a:p>
                      <a:r>
                        <a:rPr lang="en-US" sz="1400" dirty="0">
                          <a:highlight>
                            <a:srgbClr val="FFFF00"/>
                          </a:highlight>
                        </a:rPr>
                        <a:t>Each of the exemptions may  be applies</a:t>
                      </a:r>
                    </a:p>
                  </a:txBody>
                  <a:tcPr/>
                </a:tc>
                <a:tc rowSpan="8">
                  <a:txBody>
                    <a:bodyPr/>
                    <a:lstStyle/>
                    <a:p>
                      <a:r>
                        <a:rPr lang="en-US" sz="1400" dirty="0">
                          <a:highlight>
                            <a:srgbClr val="FFFF00"/>
                          </a:highlight>
                        </a:rPr>
                        <a:t>None of the exemptions may be applied except for research aimed at involving a broader population that </a:t>
                      </a:r>
                      <a:r>
                        <a:rPr lang="en-US" sz="1400" b="1" dirty="0">
                          <a:highlight>
                            <a:srgbClr val="FFFF00"/>
                          </a:highlight>
                        </a:rPr>
                        <a:t>only incidentally includes prisoners</a:t>
                      </a:r>
                    </a:p>
                  </a:txBody>
                  <a:tcPr/>
                </a:tc>
                <a:extLst>
                  <a:ext uri="{0D108BD9-81ED-4DB2-BD59-A6C34878D82A}">
                    <a16:rowId xmlns:a16="http://schemas.microsoft.com/office/drawing/2014/main" val="374760136"/>
                  </a:ext>
                </a:extLst>
              </a:tr>
              <a:tr h="488492">
                <a:tc>
                  <a:txBody>
                    <a:bodyPr/>
                    <a:lstStyle/>
                    <a:p>
                      <a:r>
                        <a:rPr lang="en-US" sz="1400" dirty="0"/>
                        <a:t>2 (i) – Educational tests, surveys, interviews or observations: </a:t>
                      </a:r>
                      <a:r>
                        <a:rPr lang="en-US" sz="1400" b="1" dirty="0"/>
                        <a:t>Anonymous</a:t>
                      </a:r>
                    </a:p>
                  </a:txBody>
                  <a:tcPr/>
                </a:tc>
                <a:tc rowSpan="2">
                  <a:txBody>
                    <a:bodyPr/>
                    <a:lstStyle/>
                    <a:p>
                      <a:r>
                        <a:rPr lang="en-US" sz="1400" dirty="0">
                          <a:solidFill>
                            <a:schemeClr val="accent4">
                              <a:lumMod val="75000"/>
                            </a:schemeClr>
                          </a:solidFill>
                        </a:rPr>
                        <a:t>May only be applied</a:t>
                      </a:r>
                      <a:r>
                        <a:rPr lang="en-US" sz="1400" dirty="0"/>
                        <a:t> to educational tests and observation of public behavior when the investigator(s) do not participate in the activities being observed</a:t>
                      </a:r>
                    </a:p>
                  </a:txBody>
                  <a:tcPr/>
                </a:tc>
                <a:tc vMerge="1">
                  <a:txBody>
                    <a:bodyPr/>
                    <a:lstStyle/>
                    <a:p>
                      <a:endParaRPr lang="en-US" dirty="0"/>
                    </a:p>
                  </a:txBody>
                  <a:tcPr/>
                </a:tc>
                <a:tc vMerge="1">
                  <a:txBody>
                    <a:bodyPr/>
                    <a:lstStyle/>
                    <a:p>
                      <a:endParaRPr lang="en-US" sz="800" dirty="0"/>
                    </a:p>
                  </a:txBody>
                  <a:tcPr/>
                </a:tc>
                <a:extLst>
                  <a:ext uri="{0D108BD9-81ED-4DB2-BD59-A6C34878D82A}">
                    <a16:rowId xmlns:a16="http://schemas.microsoft.com/office/drawing/2014/main" val="1581331550"/>
                  </a:ext>
                </a:extLst>
              </a:tr>
              <a:tr h="60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2 (ii) – Educational tests, surveys, interviews or observations: </a:t>
                      </a:r>
                      <a:r>
                        <a:rPr lang="en-US" sz="1400" b="1" dirty="0"/>
                        <a:t>Not sensitive</a:t>
                      </a:r>
                    </a:p>
                    <a:p>
                      <a:endParaRPr lang="en-US" sz="1400" dirty="0"/>
                    </a:p>
                  </a:txBody>
                  <a:tcPr/>
                </a:tc>
                <a:tc vMerge="1">
                  <a:txBody>
                    <a:bodyPr/>
                    <a:lstStyle/>
                    <a:p>
                      <a:endParaRPr lang="en-US" sz="1400"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721944941"/>
                  </a:ext>
                </a:extLst>
              </a:tr>
              <a:tr h="7628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2 (iii) – Educational tests, surveys, interviews or observations: </a:t>
                      </a:r>
                      <a:r>
                        <a:rPr lang="en-US" sz="1400" b="1" dirty="0"/>
                        <a:t>Not anonymous, but has Limited IRB Review</a:t>
                      </a:r>
                    </a:p>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accent4">
                              <a:lumMod val="75000"/>
                            </a:schemeClr>
                          </a:solidFill>
                        </a:rPr>
                        <a:t>May NOT be applied</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211612848"/>
                  </a:ext>
                </a:extLst>
              </a:tr>
              <a:tr h="488492">
                <a:tc>
                  <a:txBody>
                    <a:bodyPr/>
                    <a:lstStyle/>
                    <a:p>
                      <a:r>
                        <a:rPr lang="en-US" sz="1400" dirty="0"/>
                        <a:t>3 – Benign Behavioral Intervention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accent4">
                              <a:lumMod val="75000"/>
                            </a:schemeClr>
                          </a:solidFill>
                        </a:rPr>
                        <a:t>May NOT be applied</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323350275"/>
                  </a:ext>
                </a:extLst>
              </a:tr>
              <a:tr h="488492">
                <a:tc>
                  <a:txBody>
                    <a:bodyPr/>
                    <a:lstStyle/>
                    <a:p>
                      <a:r>
                        <a:rPr lang="en-US" sz="1400" dirty="0"/>
                        <a:t>4 – Secondary research for which consent is not required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May be applied</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495162993"/>
                  </a:ext>
                </a:extLst>
              </a:tr>
              <a:tr h="488492">
                <a:tc>
                  <a:txBody>
                    <a:bodyPr/>
                    <a:lstStyle/>
                    <a:p>
                      <a:r>
                        <a:rPr lang="en-US" sz="1400" dirty="0"/>
                        <a:t>5 – Public benefit or service programs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May be applied</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001080632"/>
                  </a:ext>
                </a:extLst>
              </a:tr>
              <a:tr h="488492">
                <a:tc>
                  <a:txBody>
                    <a:bodyPr/>
                    <a:lstStyle/>
                    <a:p>
                      <a:r>
                        <a:rPr lang="en-US" sz="1400" dirty="0"/>
                        <a:t>6 – Taste and food quality evaluation and consumer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May be applied</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710074631"/>
                  </a:ext>
                </a:extLst>
              </a:tr>
            </a:tbl>
          </a:graphicData>
        </a:graphic>
      </p:graphicFrame>
    </p:spTree>
    <p:extLst>
      <p:ext uri="{BB962C8B-B14F-4D97-AF65-F5344CB8AC3E}">
        <p14:creationId xmlns:p14="http://schemas.microsoft.com/office/powerpoint/2010/main" val="186929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DADF-51E6-1117-9A5A-3A75BA7FFC34}"/>
              </a:ext>
            </a:extLst>
          </p:cNvPr>
          <p:cNvSpPr>
            <a:spLocks noGrp="1"/>
          </p:cNvSpPr>
          <p:nvPr>
            <p:ph type="title"/>
          </p:nvPr>
        </p:nvSpPr>
        <p:spPr/>
        <p:txBody>
          <a:bodyPr/>
          <a:lstStyle/>
          <a:p>
            <a:r>
              <a:rPr lang="en-US" dirty="0"/>
              <a:t>Exemption 1: Examples</a:t>
            </a:r>
          </a:p>
        </p:txBody>
      </p:sp>
      <p:pic>
        <p:nvPicPr>
          <p:cNvPr id="7" name="Content Placeholder 6">
            <a:extLst>
              <a:ext uri="{FF2B5EF4-FFF2-40B4-BE49-F238E27FC236}">
                <a16:creationId xmlns:a16="http://schemas.microsoft.com/office/drawing/2014/main" id="{27E0F169-3C54-3B10-3F1D-CD521AA35EA7}"/>
              </a:ext>
            </a:extLst>
          </p:cNvPr>
          <p:cNvPicPr>
            <a:picLocks noGrp="1" noChangeAspect="1"/>
          </p:cNvPicPr>
          <p:nvPr>
            <p:ph idx="1"/>
          </p:nvPr>
        </p:nvPicPr>
        <p:blipFill>
          <a:blip r:embed="rId2"/>
          <a:stretch>
            <a:fillRect/>
          </a:stretch>
        </p:blipFill>
        <p:spPr>
          <a:xfrm>
            <a:off x="2615762" y="1150374"/>
            <a:ext cx="6664752" cy="5159204"/>
          </a:xfrm>
        </p:spPr>
      </p:pic>
      <p:sp>
        <p:nvSpPr>
          <p:cNvPr id="4" name="Footer Placeholder 3">
            <a:extLst>
              <a:ext uri="{FF2B5EF4-FFF2-40B4-BE49-F238E27FC236}">
                <a16:creationId xmlns:a16="http://schemas.microsoft.com/office/drawing/2014/main" id="{1978D70E-7F4D-4020-249E-6BF9250C6123}"/>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7ED7F3E7-FE4E-73C1-5AFD-D708101A506E}"/>
              </a:ext>
            </a:extLst>
          </p:cNvPr>
          <p:cNvSpPr>
            <a:spLocks noGrp="1"/>
          </p:cNvSpPr>
          <p:nvPr>
            <p:ph type="sldNum" sz="quarter" idx="4"/>
          </p:nvPr>
        </p:nvSpPr>
        <p:spPr/>
        <p:txBody>
          <a:bodyPr/>
          <a:lstStyle/>
          <a:p>
            <a:fld id="{263E268E-DA18-874E-8CBA-6F80F366F288}" type="slidenum">
              <a:rPr lang="en-US" smtClean="0"/>
              <a:pPr/>
              <a:t>12</a:t>
            </a:fld>
            <a:endParaRPr lang="en-US" dirty="0"/>
          </a:p>
        </p:txBody>
      </p:sp>
    </p:spTree>
    <p:extLst>
      <p:ext uri="{BB962C8B-B14F-4D97-AF65-F5344CB8AC3E}">
        <p14:creationId xmlns:p14="http://schemas.microsoft.com/office/powerpoint/2010/main" val="10906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8717553" cy="2962452"/>
          </a:xfrm>
        </p:spPr>
        <p:txBody>
          <a:bodyPr/>
          <a:lstStyle/>
          <a:p>
            <a:br>
              <a:rPr lang="en-US" dirty="0"/>
            </a:br>
            <a:endParaRPr lang="en-US" sz="2667"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3816991" y="1971413"/>
            <a:ext cx="3934437" cy="2097248"/>
          </a:xfrm>
        </p:spPr>
        <p:txBody>
          <a:bodyPr/>
          <a:lstStyle/>
          <a:p>
            <a:pPr algn="ctr" defTabSz="609585"/>
            <a:r>
              <a:rPr lang="en-US" sz="4800" dirty="0">
                <a:solidFill>
                  <a:srgbClr val="13294B"/>
                </a:solidFill>
                <a:latin typeface="Franklin Gothic Book"/>
              </a:rPr>
              <a:t>Questions?</a:t>
            </a:r>
          </a:p>
        </p:txBody>
      </p:sp>
      <p:sp>
        <p:nvSpPr>
          <p:cNvPr id="4" name="TextBox 3">
            <a:extLst>
              <a:ext uri="{FF2B5EF4-FFF2-40B4-BE49-F238E27FC236}">
                <a16:creationId xmlns:a16="http://schemas.microsoft.com/office/drawing/2014/main" id="{7AE83EBC-F192-FA77-F70E-FD885E8F9ECF}"/>
              </a:ext>
            </a:extLst>
          </p:cNvPr>
          <p:cNvSpPr txBox="1"/>
          <p:nvPr/>
        </p:nvSpPr>
        <p:spPr>
          <a:xfrm>
            <a:off x="3991896" y="5545394"/>
            <a:ext cx="7433187" cy="1200329"/>
          </a:xfrm>
          <a:prstGeom prst="rect">
            <a:avLst/>
          </a:prstGeom>
          <a:noFill/>
        </p:spPr>
        <p:txBody>
          <a:bodyPr wrap="square" rtlCol="0">
            <a:spAutoFit/>
          </a:bodyPr>
          <a:lstStyle/>
          <a:p>
            <a:r>
              <a:rPr lang="en-US" dirty="0">
                <a:solidFill>
                  <a:schemeClr val="accent4">
                    <a:lumMod val="75000"/>
                  </a:schemeClr>
                </a:solidFill>
              </a:rPr>
              <a:t>References:</a:t>
            </a:r>
          </a:p>
          <a:p>
            <a:pPr marL="742950" lvl="1" indent="-285750">
              <a:buFont typeface="Arial" panose="020B0604020202020204" pitchFamily="34" charset="0"/>
              <a:buChar char="•"/>
            </a:pPr>
            <a:r>
              <a:rPr lang="en-US" dirty="0">
                <a:solidFill>
                  <a:schemeClr val="accent4">
                    <a:lumMod val="75000"/>
                  </a:schemeClr>
                </a:solidFill>
              </a:rPr>
              <a:t>Institutional Review Board: Management and Function</a:t>
            </a:r>
          </a:p>
          <a:p>
            <a:pPr marL="742950" lvl="1" indent="-285750">
              <a:buFont typeface="Arial" panose="020B0604020202020204" pitchFamily="34" charset="0"/>
              <a:buChar char="•"/>
            </a:pPr>
            <a:r>
              <a:rPr lang="en-US" dirty="0">
                <a:solidFill>
                  <a:schemeClr val="accent4">
                    <a:lumMod val="75000"/>
                  </a:schemeClr>
                </a:solidFill>
              </a:rPr>
              <a:t>Code of Federal Regulations: 45 CFR 46 – Protection of Human Subjects</a:t>
            </a:r>
          </a:p>
        </p:txBody>
      </p:sp>
    </p:spTree>
    <p:extLst>
      <p:ext uri="{BB962C8B-B14F-4D97-AF65-F5344CB8AC3E}">
        <p14:creationId xmlns:p14="http://schemas.microsoft.com/office/powerpoint/2010/main" val="122946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#1</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14</a:t>
            </a:fld>
            <a:endParaRPr lang="en-US" dirty="0"/>
          </a:p>
        </p:txBody>
      </p:sp>
      <p:sp>
        <p:nvSpPr>
          <p:cNvPr id="6" name="TextBox 5">
            <a:extLst>
              <a:ext uri="{FF2B5EF4-FFF2-40B4-BE49-F238E27FC236}">
                <a16:creationId xmlns:a16="http://schemas.microsoft.com/office/drawing/2014/main" id="{D939DC5E-59D5-29DF-6325-7E84C25451EC}"/>
              </a:ext>
            </a:extLst>
          </p:cNvPr>
          <p:cNvSpPr txBox="1"/>
          <p:nvPr/>
        </p:nvSpPr>
        <p:spPr>
          <a:xfrm>
            <a:off x="2287229" y="1828716"/>
            <a:ext cx="7617542" cy="2308324"/>
          </a:xfrm>
          <a:prstGeom prst="rect">
            <a:avLst/>
          </a:prstGeom>
          <a:noFill/>
        </p:spPr>
        <p:txBody>
          <a:bodyPr wrap="square">
            <a:spAutoFit/>
          </a:bodyPr>
          <a:lstStyle/>
          <a:p>
            <a:r>
              <a:rPr lang="en-US" sz="2400" dirty="0"/>
              <a:t>A researcher believes frequent breaks from instruction leads to better retention of historical facts. The researcher has a teacher use five out of every twenty minutes of a history class to let the students draw and compares test results to a second class where the students only receive history instruction.</a:t>
            </a:r>
          </a:p>
        </p:txBody>
      </p:sp>
    </p:spTree>
    <p:extLst>
      <p:ext uri="{BB962C8B-B14F-4D97-AF65-F5344CB8AC3E}">
        <p14:creationId xmlns:p14="http://schemas.microsoft.com/office/powerpoint/2010/main" val="406047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#1</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15</a:t>
            </a:fld>
            <a:endParaRPr lang="en-US" dirty="0"/>
          </a:p>
        </p:txBody>
      </p:sp>
      <p:sp>
        <p:nvSpPr>
          <p:cNvPr id="11" name="TextBox 10">
            <a:extLst>
              <a:ext uri="{FF2B5EF4-FFF2-40B4-BE49-F238E27FC236}">
                <a16:creationId xmlns:a16="http://schemas.microsoft.com/office/drawing/2014/main" id="{F696D463-8566-A894-DF32-B601A8F2F6D4}"/>
              </a:ext>
            </a:extLst>
          </p:cNvPr>
          <p:cNvSpPr txBox="1"/>
          <p:nvPr/>
        </p:nvSpPr>
        <p:spPr>
          <a:xfrm>
            <a:off x="894735" y="2138797"/>
            <a:ext cx="10196052" cy="3508653"/>
          </a:xfrm>
          <a:prstGeom prst="rect">
            <a:avLst/>
          </a:prstGeom>
          <a:noFill/>
        </p:spPr>
        <p:txBody>
          <a:bodyPr wrap="square">
            <a:spAutoFit/>
          </a:bodyPr>
          <a:lstStyle/>
          <a:p>
            <a:r>
              <a:rPr lang="en-US" dirty="0"/>
              <a:t>A researcher believes frequent breaks from instruction leads to better retention of historical facts. The researcher has a teacher use five out of every twenty minutes of a history class to let the students draw and compares test results to a second class where the students only receive history instruction. </a:t>
            </a:r>
          </a:p>
          <a:p>
            <a:endParaRPr lang="en-US" dirty="0"/>
          </a:p>
          <a:p>
            <a:endParaRPr lang="en-US" dirty="0"/>
          </a:p>
          <a:p>
            <a:endParaRPr lang="en-US" dirty="0"/>
          </a:p>
          <a:p>
            <a:r>
              <a:rPr lang="en-US" dirty="0"/>
              <a:t> Educational setting? </a:t>
            </a:r>
          </a:p>
          <a:p>
            <a:r>
              <a:rPr lang="en-US" dirty="0"/>
              <a:t> Normal educational practice?       </a:t>
            </a:r>
          </a:p>
          <a:p>
            <a:r>
              <a:rPr lang="en-US" dirty="0"/>
              <a:t> Not adversely impact learning required content? </a:t>
            </a:r>
          </a:p>
          <a:p>
            <a:endParaRPr lang="en-US" dirty="0"/>
          </a:p>
          <a:p>
            <a:endParaRPr lang="en-US" dirty="0"/>
          </a:p>
          <a:p>
            <a:r>
              <a:rPr lang="en-US" sz="2400" b="1" u="sng" dirty="0">
                <a:solidFill>
                  <a:srgbClr val="FF0000"/>
                </a:solidFill>
              </a:rPr>
              <a:t>No, exemption 1 probably does not apply</a:t>
            </a:r>
          </a:p>
        </p:txBody>
      </p:sp>
      <p:pic>
        <p:nvPicPr>
          <p:cNvPr id="13" name="Graphic 12" descr="Checkmark with solid fill">
            <a:extLst>
              <a:ext uri="{FF2B5EF4-FFF2-40B4-BE49-F238E27FC236}">
                <a16:creationId xmlns:a16="http://schemas.microsoft.com/office/drawing/2014/main" id="{13AC0515-4145-E6C7-FB65-31FDE9EA3A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690" y="3805460"/>
            <a:ext cx="283611" cy="283611"/>
          </a:xfrm>
          <a:prstGeom prst="rect">
            <a:avLst/>
          </a:prstGeom>
        </p:spPr>
      </p:pic>
      <p:pic>
        <p:nvPicPr>
          <p:cNvPr id="14" name="Graphic 13" descr="Checkmark with solid fill">
            <a:extLst>
              <a:ext uri="{FF2B5EF4-FFF2-40B4-BE49-F238E27FC236}">
                <a16:creationId xmlns:a16="http://schemas.microsoft.com/office/drawing/2014/main" id="{AA599A5D-0EEE-E8D7-AD85-B426C68382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689" y="4063205"/>
            <a:ext cx="283611" cy="283611"/>
          </a:xfrm>
          <a:prstGeom prst="rect">
            <a:avLst/>
          </a:prstGeom>
        </p:spPr>
      </p:pic>
      <p:pic>
        <p:nvPicPr>
          <p:cNvPr id="16" name="Graphic 15" descr="Close with solid fill">
            <a:extLst>
              <a:ext uri="{FF2B5EF4-FFF2-40B4-BE49-F238E27FC236}">
                <a16:creationId xmlns:a16="http://schemas.microsoft.com/office/drawing/2014/main" id="{145166AE-85FE-8C3F-1405-6F5EDCE567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659" y="4320950"/>
            <a:ext cx="343643" cy="343643"/>
          </a:xfrm>
          <a:prstGeom prst="rect">
            <a:avLst/>
          </a:prstGeom>
        </p:spPr>
      </p:pic>
    </p:spTree>
    <p:extLst>
      <p:ext uri="{BB962C8B-B14F-4D97-AF65-F5344CB8AC3E}">
        <p14:creationId xmlns:p14="http://schemas.microsoft.com/office/powerpoint/2010/main" val="3492701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#2</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16</a:t>
            </a:fld>
            <a:endParaRPr lang="en-US" dirty="0"/>
          </a:p>
        </p:txBody>
      </p:sp>
      <p:sp>
        <p:nvSpPr>
          <p:cNvPr id="7" name="TextBox 6">
            <a:extLst>
              <a:ext uri="{FF2B5EF4-FFF2-40B4-BE49-F238E27FC236}">
                <a16:creationId xmlns:a16="http://schemas.microsoft.com/office/drawing/2014/main" id="{C2D754C1-F491-11D2-2FDE-A68A20619633}"/>
              </a:ext>
            </a:extLst>
          </p:cNvPr>
          <p:cNvSpPr txBox="1"/>
          <p:nvPr/>
        </p:nvSpPr>
        <p:spPr>
          <a:xfrm>
            <a:off x="1425677" y="1504335"/>
            <a:ext cx="8416413" cy="3046988"/>
          </a:xfrm>
          <a:prstGeom prst="rect">
            <a:avLst/>
          </a:prstGeom>
          <a:noFill/>
        </p:spPr>
        <p:txBody>
          <a:bodyPr wrap="square">
            <a:spAutoFit/>
          </a:bodyPr>
          <a:lstStyle/>
          <a:p>
            <a:r>
              <a:rPr lang="en-US" sz="2400" dirty="0"/>
              <a:t>A researcher wants to know if medical students can learn just as effectively from actors mimicking symptoms as they can from real patients. She follows and observes a group of students from a medical school that currently uses actors in exam rooms and a second group from a medical school that only uses real patients in its teaching hospital. She rates students’ interactions and compares students’ scores on a licensure exam.</a:t>
            </a:r>
          </a:p>
        </p:txBody>
      </p:sp>
    </p:spTree>
    <p:extLst>
      <p:ext uri="{BB962C8B-B14F-4D97-AF65-F5344CB8AC3E}">
        <p14:creationId xmlns:p14="http://schemas.microsoft.com/office/powerpoint/2010/main" val="394670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#2</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17</a:t>
            </a:fld>
            <a:endParaRPr lang="en-US" dirty="0"/>
          </a:p>
        </p:txBody>
      </p:sp>
      <p:sp>
        <p:nvSpPr>
          <p:cNvPr id="8" name="TextBox 7">
            <a:extLst>
              <a:ext uri="{FF2B5EF4-FFF2-40B4-BE49-F238E27FC236}">
                <a16:creationId xmlns:a16="http://schemas.microsoft.com/office/drawing/2014/main" id="{8CEC850A-9612-927B-3C8B-446CB9E43277}"/>
              </a:ext>
            </a:extLst>
          </p:cNvPr>
          <p:cNvSpPr txBox="1"/>
          <p:nvPr/>
        </p:nvSpPr>
        <p:spPr>
          <a:xfrm>
            <a:off x="985683" y="3453805"/>
            <a:ext cx="6100916" cy="923330"/>
          </a:xfrm>
          <a:prstGeom prst="rect">
            <a:avLst/>
          </a:prstGeom>
          <a:noFill/>
        </p:spPr>
        <p:txBody>
          <a:bodyPr wrap="square">
            <a:spAutoFit/>
          </a:bodyPr>
          <a:lstStyle/>
          <a:p>
            <a:r>
              <a:rPr lang="en-US" dirty="0"/>
              <a:t> Educational setting? </a:t>
            </a:r>
          </a:p>
          <a:p>
            <a:r>
              <a:rPr lang="en-US" dirty="0"/>
              <a:t> Normal educational practice?       </a:t>
            </a:r>
          </a:p>
          <a:p>
            <a:r>
              <a:rPr lang="en-US" dirty="0"/>
              <a:t> Not adversely impact learning required content? </a:t>
            </a:r>
          </a:p>
        </p:txBody>
      </p:sp>
      <p:sp>
        <p:nvSpPr>
          <p:cNvPr id="10" name="TextBox 9">
            <a:extLst>
              <a:ext uri="{FF2B5EF4-FFF2-40B4-BE49-F238E27FC236}">
                <a16:creationId xmlns:a16="http://schemas.microsoft.com/office/drawing/2014/main" id="{2686061A-9DC9-9FFE-98FF-2A123EBDCDB0}"/>
              </a:ext>
            </a:extLst>
          </p:cNvPr>
          <p:cNvSpPr txBox="1"/>
          <p:nvPr/>
        </p:nvSpPr>
        <p:spPr>
          <a:xfrm>
            <a:off x="985683" y="1495180"/>
            <a:ext cx="9416845" cy="1477328"/>
          </a:xfrm>
          <a:prstGeom prst="rect">
            <a:avLst/>
          </a:prstGeom>
          <a:noFill/>
        </p:spPr>
        <p:txBody>
          <a:bodyPr wrap="square">
            <a:spAutoFit/>
          </a:bodyPr>
          <a:lstStyle/>
          <a:p>
            <a:r>
              <a:rPr lang="en-US" dirty="0"/>
              <a:t>A researcher wants to know if medical students can learn just as effectively from actors mimicking symptoms as they can from real patients. She follows and observes a group of students from a medical school that currently uses actors in exam rooms and a second group from a medical school that only uses real patients in its teaching hospital. She rates students’ interactions and compares students’ scores on a licensure exam.</a:t>
            </a:r>
          </a:p>
        </p:txBody>
      </p:sp>
      <p:pic>
        <p:nvPicPr>
          <p:cNvPr id="11" name="Graphic 10" descr="Checkmark with solid fill">
            <a:extLst>
              <a:ext uri="{FF2B5EF4-FFF2-40B4-BE49-F238E27FC236}">
                <a16:creationId xmlns:a16="http://schemas.microsoft.com/office/drawing/2014/main" id="{F1C0832B-088C-2FA6-0BB2-870A77B4D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505" y="3453805"/>
            <a:ext cx="283611" cy="283611"/>
          </a:xfrm>
          <a:prstGeom prst="rect">
            <a:avLst/>
          </a:prstGeom>
        </p:spPr>
      </p:pic>
      <p:pic>
        <p:nvPicPr>
          <p:cNvPr id="12" name="Graphic 11" descr="Checkmark with solid fill">
            <a:extLst>
              <a:ext uri="{FF2B5EF4-FFF2-40B4-BE49-F238E27FC236}">
                <a16:creationId xmlns:a16="http://schemas.microsoft.com/office/drawing/2014/main" id="{4AADEF88-AA1E-F558-6A9F-AF0DF6E614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504" y="3737416"/>
            <a:ext cx="283611" cy="283611"/>
          </a:xfrm>
          <a:prstGeom prst="rect">
            <a:avLst/>
          </a:prstGeom>
        </p:spPr>
      </p:pic>
      <p:pic>
        <p:nvPicPr>
          <p:cNvPr id="13" name="Graphic 12" descr="Checkmark with solid fill">
            <a:extLst>
              <a:ext uri="{FF2B5EF4-FFF2-40B4-BE49-F238E27FC236}">
                <a16:creationId xmlns:a16="http://schemas.microsoft.com/office/drawing/2014/main" id="{DE945022-9391-E244-FBF4-E44450EC81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503" y="4021027"/>
            <a:ext cx="283611" cy="283611"/>
          </a:xfrm>
          <a:prstGeom prst="rect">
            <a:avLst/>
          </a:prstGeom>
        </p:spPr>
      </p:pic>
      <p:sp>
        <p:nvSpPr>
          <p:cNvPr id="15" name="TextBox 14">
            <a:extLst>
              <a:ext uri="{FF2B5EF4-FFF2-40B4-BE49-F238E27FC236}">
                <a16:creationId xmlns:a16="http://schemas.microsoft.com/office/drawing/2014/main" id="{CB63E553-68A0-5CF5-AD0E-57D776CA2631}"/>
              </a:ext>
            </a:extLst>
          </p:cNvPr>
          <p:cNvSpPr txBox="1"/>
          <p:nvPr/>
        </p:nvSpPr>
        <p:spPr>
          <a:xfrm>
            <a:off x="985683" y="4871860"/>
            <a:ext cx="6100916" cy="461665"/>
          </a:xfrm>
          <a:prstGeom prst="rect">
            <a:avLst/>
          </a:prstGeom>
          <a:noFill/>
        </p:spPr>
        <p:txBody>
          <a:bodyPr wrap="square">
            <a:spAutoFit/>
          </a:bodyPr>
          <a:lstStyle/>
          <a:p>
            <a:r>
              <a:rPr lang="en-US" sz="2400" b="1" u="sng" dirty="0">
                <a:solidFill>
                  <a:srgbClr val="00B050"/>
                </a:solidFill>
              </a:rPr>
              <a:t>YES, exemption 1 probably does apply</a:t>
            </a:r>
          </a:p>
        </p:txBody>
      </p:sp>
    </p:spTree>
    <p:extLst>
      <p:ext uri="{BB962C8B-B14F-4D97-AF65-F5344CB8AC3E}">
        <p14:creationId xmlns:p14="http://schemas.microsoft.com/office/powerpoint/2010/main" val="4256844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E06D-6FE8-23B0-1E8F-AB9A3081982E}"/>
              </a:ext>
            </a:extLst>
          </p:cNvPr>
          <p:cNvSpPr>
            <a:spLocks noGrp="1"/>
          </p:cNvSpPr>
          <p:nvPr>
            <p:ph type="title"/>
          </p:nvPr>
        </p:nvSpPr>
        <p:spPr/>
        <p:txBody>
          <a:bodyPr/>
          <a:lstStyle/>
          <a:p>
            <a:r>
              <a:rPr lang="en-US" dirty="0"/>
              <a:t>Exempt 5: Overview	</a:t>
            </a:r>
          </a:p>
        </p:txBody>
      </p:sp>
      <p:sp>
        <p:nvSpPr>
          <p:cNvPr id="3" name="Content Placeholder 2">
            <a:extLst>
              <a:ext uri="{FF2B5EF4-FFF2-40B4-BE49-F238E27FC236}">
                <a16:creationId xmlns:a16="http://schemas.microsoft.com/office/drawing/2014/main" id="{EB7FBD20-13A7-D5FD-A75F-595B2922D035}"/>
              </a:ext>
            </a:extLst>
          </p:cNvPr>
          <p:cNvSpPr>
            <a:spLocks noGrp="1"/>
          </p:cNvSpPr>
          <p:nvPr>
            <p:ph idx="1"/>
          </p:nvPr>
        </p:nvSpPr>
        <p:spPr/>
        <p:txBody>
          <a:bodyPr>
            <a:normAutofit fontScale="62500" lnSpcReduction="20000"/>
          </a:bodyPr>
          <a:lstStyle/>
          <a:p>
            <a:pPr algn="l">
              <a:buFont typeface="+mj-lt"/>
              <a:buAutoNum type="arabicPeriod" startAt="5"/>
            </a:pPr>
            <a:r>
              <a:rPr lang="en-US" b="0" i="0" dirty="0">
                <a:solidFill>
                  <a:srgbClr val="2B2B2B"/>
                </a:solidFill>
                <a:effectLst/>
                <a:latin typeface="Helvetica Neue"/>
              </a:rPr>
              <a:t>Research and demonstration projects that are conducted or supported by a Federal department or agency, or otherwise subject to the approval of department or agency heads (or the approval of the heads of bureaus or other subordinate agencies that have been delegated authority to conduct the research and demonstration projects), and that are designed to study, evaluate, improve, or otherwise examine public benefit or service programs, including procedures for obtaining benefits or services under those programs, possible changes in or alternatives to those programs or procedures, or possible changes in methods or levels of payment for benefits or services under those programs. Such projects include, but are not limited to, internal studies by Federal employees, and studies under contracts or consulting arrangements, cooperative agreements, or grants. Exempt projects also include waivers of otherwise mandatory requirements using authorities such as sections 1115 and 1115A of the Social Security Act, as amended.</a:t>
            </a:r>
          </a:p>
          <a:p>
            <a:pPr marL="914400" lvl="1" indent="-457200"/>
            <a:r>
              <a:rPr lang="en-US" b="0" i="0" dirty="0">
                <a:solidFill>
                  <a:srgbClr val="2B2B2B"/>
                </a:solidFill>
                <a:effectLst/>
                <a:latin typeface="Helvetica Neue"/>
              </a:rPr>
              <a:t>Each Federal department or agency conducting or supporting the research and demonstration projects must establish, on a publicly accessible Federal website or in such other manner as the department or agency head may determine, a list of the research and demonstration projects that the Federal department or agency conducts or supports under this provision. The research or demonstration project must be published on this list prior to commencing the research involving human subjects.</a:t>
            </a:r>
          </a:p>
          <a:p>
            <a:endParaRPr lang="en-US" dirty="0"/>
          </a:p>
        </p:txBody>
      </p:sp>
      <p:sp>
        <p:nvSpPr>
          <p:cNvPr id="4" name="Footer Placeholder 3">
            <a:extLst>
              <a:ext uri="{FF2B5EF4-FFF2-40B4-BE49-F238E27FC236}">
                <a16:creationId xmlns:a16="http://schemas.microsoft.com/office/drawing/2014/main" id="{4DB3E4BB-2CAC-3CF3-DF5A-C3ACECCE2687}"/>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C390CFA4-2CA2-CA3E-E3BF-DF7B64540F47}"/>
              </a:ext>
            </a:extLst>
          </p:cNvPr>
          <p:cNvSpPr>
            <a:spLocks noGrp="1"/>
          </p:cNvSpPr>
          <p:nvPr>
            <p:ph type="sldNum" sz="quarter" idx="4"/>
          </p:nvPr>
        </p:nvSpPr>
        <p:spPr/>
        <p:txBody>
          <a:bodyPr/>
          <a:lstStyle/>
          <a:p>
            <a:fld id="{263E268E-DA18-874E-8CBA-6F80F366F288}" type="slidenum">
              <a:rPr lang="en-US" smtClean="0"/>
              <a:pPr/>
              <a:t>18</a:t>
            </a:fld>
            <a:endParaRPr lang="en-US" dirty="0"/>
          </a:p>
        </p:txBody>
      </p:sp>
    </p:spTree>
    <p:extLst>
      <p:ext uri="{BB962C8B-B14F-4D97-AF65-F5344CB8AC3E}">
        <p14:creationId xmlns:p14="http://schemas.microsoft.com/office/powerpoint/2010/main" val="1719571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AC35-FAF5-4ACD-DFF2-31FB33AF274B}"/>
              </a:ext>
            </a:extLst>
          </p:cNvPr>
          <p:cNvSpPr>
            <a:spLocks noGrp="1"/>
          </p:cNvSpPr>
          <p:nvPr>
            <p:ph type="title"/>
          </p:nvPr>
        </p:nvSpPr>
        <p:spPr/>
        <p:txBody>
          <a:bodyPr/>
          <a:lstStyle/>
          <a:p>
            <a:r>
              <a:rPr lang="en-US" dirty="0"/>
              <a:t>Exempt 6: Overview</a:t>
            </a:r>
          </a:p>
        </p:txBody>
      </p:sp>
      <p:sp>
        <p:nvSpPr>
          <p:cNvPr id="3" name="Content Placeholder 2">
            <a:extLst>
              <a:ext uri="{FF2B5EF4-FFF2-40B4-BE49-F238E27FC236}">
                <a16:creationId xmlns:a16="http://schemas.microsoft.com/office/drawing/2014/main" id="{C521E68F-1E3B-42E0-CE43-E61BBA04F783}"/>
              </a:ext>
            </a:extLst>
          </p:cNvPr>
          <p:cNvSpPr>
            <a:spLocks noGrp="1"/>
          </p:cNvSpPr>
          <p:nvPr>
            <p:ph idx="1"/>
          </p:nvPr>
        </p:nvSpPr>
        <p:spPr/>
        <p:txBody>
          <a:bodyPr>
            <a:normAutofit lnSpcReduction="10000"/>
          </a:bodyPr>
          <a:lstStyle/>
          <a:p>
            <a:pPr algn="l">
              <a:buFont typeface="+mj-lt"/>
              <a:buAutoNum type="arabicPeriod" startAt="6"/>
            </a:pPr>
            <a:r>
              <a:rPr lang="en-US" b="0" i="0" dirty="0">
                <a:solidFill>
                  <a:srgbClr val="2B2B2B"/>
                </a:solidFill>
                <a:effectLst/>
                <a:latin typeface="Helvetica Neue"/>
              </a:rPr>
              <a:t>Taste and food quality evaluation and consumer acceptance studies:</a:t>
            </a:r>
          </a:p>
          <a:p>
            <a:pPr marL="457200" lvl="1" indent="0">
              <a:buNone/>
            </a:pPr>
            <a:r>
              <a:rPr lang="en-US" b="0" i="0" dirty="0" err="1">
                <a:solidFill>
                  <a:srgbClr val="2B2B2B"/>
                </a:solidFill>
                <a:effectLst/>
                <a:latin typeface="Helvetica Neue"/>
              </a:rPr>
              <a:t>i</a:t>
            </a:r>
            <a:r>
              <a:rPr lang="en-US" b="0" i="0" dirty="0">
                <a:solidFill>
                  <a:srgbClr val="2B2B2B"/>
                </a:solidFill>
                <a:effectLst/>
                <a:latin typeface="Helvetica Neue"/>
              </a:rPr>
              <a:t>. 	If wholesome foods without additives are consumed, or</a:t>
            </a:r>
          </a:p>
          <a:p>
            <a:pPr marL="457200" lvl="1" indent="0">
              <a:buNone/>
            </a:pPr>
            <a:r>
              <a:rPr lang="en-US" b="0" i="0" dirty="0">
                <a:solidFill>
                  <a:srgbClr val="2B2B2B"/>
                </a:solidFill>
                <a:effectLst/>
                <a:latin typeface="Helvetica Neue"/>
              </a:rPr>
              <a:t>ii. 	If a food is consumed that contains a food ingredient at or 			below the level and for a use found to be safe, or agricultural 		chemical or environmental contaminant at or below the level 		found to be safe, by the Food and Drug Administration or 			approved by the Environmental Protection Agency or the 			Food Safety and Inspection Service of the U.S. Department of 		Agriculture.</a:t>
            </a:r>
          </a:p>
          <a:p>
            <a:endParaRPr lang="en-US" dirty="0"/>
          </a:p>
        </p:txBody>
      </p:sp>
      <p:sp>
        <p:nvSpPr>
          <p:cNvPr id="4" name="Footer Placeholder 3">
            <a:extLst>
              <a:ext uri="{FF2B5EF4-FFF2-40B4-BE49-F238E27FC236}">
                <a16:creationId xmlns:a16="http://schemas.microsoft.com/office/drawing/2014/main" id="{B3E6A78C-8010-39BE-42AC-7ADC60E2C516}"/>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F0E445E8-FD49-3367-92B2-180C083939BB}"/>
              </a:ext>
            </a:extLst>
          </p:cNvPr>
          <p:cNvSpPr>
            <a:spLocks noGrp="1"/>
          </p:cNvSpPr>
          <p:nvPr>
            <p:ph type="sldNum" sz="quarter" idx="4"/>
          </p:nvPr>
        </p:nvSpPr>
        <p:spPr/>
        <p:txBody>
          <a:bodyPr/>
          <a:lstStyle/>
          <a:p>
            <a:fld id="{263E268E-DA18-874E-8CBA-6F80F366F288}" type="slidenum">
              <a:rPr lang="en-US" smtClean="0"/>
              <a:pPr/>
              <a:t>19</a:t>
            </a:fld>
            <a:endParaRPr lang="en-US" dirty="0"/>
          </a:p>
        </p:txBody>
      </p:sp>
    </p:spTree>
    <p:extLst>
      <p:ext uri="{BB962C8B-B14F-4D97-AF65-F5344CB8AC3E}">
        <p14:creationId xmlns:p14="http://schemas.microsoft.com/office/powerpoint/2010/main" val="268405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F098-C7F1-7082-714E-317639D4215E}"/>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5BC6F45A-0A38-8CB2-5164-0430F9803868}"/>
              </a:ext>
            </a:extLst>
          </p:cNvPr>
          <p:cNvSpPr>
            <a:spLocks noGrp="1"/>
          </p:cNvSpPr>
          <p:nvPr>
            <p:ph idx="1"/>
          </p:nvPr>
        </p:nvSpPr>
        <p:spPr/>
        <p:txBody>
          <a:bodyPr>
            <a:normAutofit/>
          </a:bodyPr>
          <a:lstStyle/>
          <a:p>
            <a:r>
              <a:rPr lang="en-US" dirty="0"/>
              <a:t>Overview of Category 1</a:t>
            </a:r>
          </a:p>
          <a:p>
            <a:endParaRPr lang="en-US" dirty="0"/>
          </a:p>
          <a:p>
            <a:r>
              <a:rPr lang="en-US" dirty="0"/>
              <a:t>Questions/discussion</a:t>
            </a:r>
          </a:p>
          <a:p>
            <a:endParaRPr lang="en-US" dirty="0"/>
          </a:p>
          <a:p>
            <a:r>
              <a:rPr lang="en-US" dirty="0"/>
              <a:t>Examples</a:t>
            </a:r>
          </a:p>
        </p:txBody>
      </p:sp>
      <p:sp>
        <p:nvSpPr>
          <p:cNvPr id="4" name="Footer Placeholder 3">
            <a:extLst>
              <a:ext uri="{FF2B5EF4-FFF2-40B4-BE49-F238E27FC236}">
                <a16:creationId xmlns:a16="http://schemas.microsoft.com/office/drawing/2014/main" id="{FC090267-01DC-49E7-EBEB-4650EE4B8C4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3169D9CD-9F1F-8836-00B9-FEBE8A6E28B1}"/>
              </a:ext>
            </a:extLst>
          </p:cNvPr>
          <p:cNvSpPr>
            <a:spLocks noGrp="1"/>
          </p:cNvSpPr>
          <p:nvPr>
            <p:ph type="sldNum" sz="quarter" idx="4"/>
          </p:nvPr>
        </p:nvSpPr>
        <p:spPr/>
        <p:txBody>
          <a:bodyPr/>
          <a:lstStyle/>
          <a:p>
            <a:fld id="{263E268E-DA18-874E-8CBA-6F80F366F288}" type="slidenum">
              <a:rPr lang="en-US" smtClean="0"/>
              <a:pPr/>
              <a:t>2</a:t>
            </a:fld>
            <a:endParaRPr lang="en-US" dirty="0"/>
          </a:p>
        </p:txBody>
      </p:sp>
    </p:spTree>
    <p:extLst>
      <p:ext uri="{BB962C8B-B14F-4D97-AF65-F5344CB8AC3E}">
        <p14:creationId xmlns:p14="http://schemas.microsoft.com/office/powerpoint/2010/main" val="296161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8717553" cy="2962452"/>
          </a:xfrm>
        </p:spPr>
        <p:txBody>
          <a:bodyPr/>
          <a:lstStyle/>
          <a:p>
            <a:br>
              <a:rPr lang="en-US" dirty="0"/>
            </a:br>
            <a:endParaRPr lang="en-US" sz="2667"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3816991" y="1971413"/>
            <a:ext cx="3934437" cy="2097248"/>
          </a:xfrm>
        </p:spPr>
        <p:txBody>
          <a:bodyPr/>
          <a:lstStyle/>
          <a:p>
            <a:pPr algn="ctr" defTabSz="609585"/>
            <a:r>
              <a:rPr lang="en-US" sz="4800" dirty="0">
                <a:solidFill>
                  <a:srgbClr val="13294B"/>
                </a:solidFill>
                <a:latin typeface="Franklin Gothic Book"/>
              </a:rPr>
              <a:t>Questions?</a:t>
            </a:r>
          </a:p>
        </p:txBody>
      </p:sp>
      <p:sp>
        <p:nvSpPr>
          <p:cNvPr id="4" name="TextBox 3">
            <a:extLst>
              <a:ext uri="{FF2B5EF4-FFF2-40B4-BE49-F238E27FC236}">
                <a16:creationId xmlns:a16="http://schemas.microsoft.com/office/drawing/2014/main" id="{7AE83EBC-F192-FA77-F70E-FD885E8F9ECF}"/>
              </a:ext>
            </a:extLst>
          </p:cNvPr>
          <p:cNvSpPr txBox="1"/>
          <p:nvPr/>
        </p:nvSpPr>
        <p:spPr>
          <a:xfrm>
            <a:off x="3991896" y="5545394"/>
            <a:ext cx="7433187" cy="1200329"/>
          </a:xfrm>
          <a:prstGeom prst="rect">
            <a:avLst/>
          </a:prstGeom>
          <a:noFill/>
        </p:spPr>
        <p:txBody>
          <a:bodyPr wrap="square" rtlCol="0">
            <a:spAutoFit/>
          </a:bodyPr>
          <a:lstStyle/>
          <a:p>
            <a:r>
              <a:rPr lang="en-US" dirty="0">
                <a:solidFill>
                  <a:schemeClr val="accent4">
                    <a:lumMod val="75000"/>
                  </a:schemeClr>
                </a:solidFill>
              </a:rPr>
              <a:t>References:</a:t>
            </a:r>
          </a:p>
          <a:p>
            <a:pPr marL="742950" lvl="1" indent="-285750">
              <a:buFont typeface="Arial" panose="020B0604020202020204" pitchFamily="34" charset="0"/>
              <a:buChar char="•"/>
            </a:pPr>
            <a:r>
              <a:rPr lang="en-US" dirty="0">
                <a:solidFill>
                  <a:schemeClr val="accent4">
                    <a:lumMod val="75000"/>
                  </a:schemeClr>
                </a:solidFill>
              </a:rPr>
              <a:t>Institutional Review Board: Management and Function</a:t>
            </a:r>
          </a:p>
          <a:p>
            <a:pPr marL="742950" lvl="1" indent="-285750">
              <a:buFont typeface="Arial" panose="020B0604020202020204" pitchFamily="34" charset="0"/>
              <a:buChar char="•"/>
            </a:pPr>
            <a:r>
              <a:rPr lang="en-US" dirty="0">
                <a:solidFill>
                  <a:schemeClr val="accent4">
                    <a:lumMod val="75000"/>
                  </a:schemeClr>
                </a:solidFill>
              </a:rPr>
              <a:t>Code of Federal Regulations: 45 CFR 46 – Protection of Human Subjects</a:t>
            </a:r>
          </a:p>
        </p:txBody>
      </p:sp>
    </p:spTree>
    <p:extLst>
      <p:ext uri="{BB962C8B-B14F-4D97-AF65-F5344CB8AC3E}">
        <p14:creationId xmlns:p14="http://schemas.microsoft.com/office/powerpoint/2010/main" val="244334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1: Educational Research</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a:bodyPr>
          <a:lstStyle/>
          <a:p>
            <a:pPr marL="0" indent="0">
              <a:buNone/>
            </a:pPr>
            <a:r>
              <a:rPr lang="en-US" sz="2800" dirty="0"/>
              <a:t>Research, conducted in established or commonly accepted educational settings, that specifically involves normal educational practices that are not likely to adversely impact students' opportunity to learn required educational content or the assessment of educators who provide instruction. </a:t>
            </a:r>
          </a:p>
          <a:p>
            <a:pPr marL="0" indent="0">
              <a:buNone/>
            </a:pPr>
            <a:endParaRPr lang="en-US" sz="2800" dirty="0"/>
          </a:p>
          <a:p>
            <a:pPr marL="0" indent="0">
              <a:buNone/>
            </a:pPr>
            <a:endParaRPr lang="en-US" sz="2800" dirty="0"/>
          </a:p>
          <a:p>
            <a:pPr marL="0" indent="0">
              <a:buNone/>
            </a:pPr>
            <a:r>
              <a:rPr lang="en-US" sz="2800" dirty="0"/>
              <a:t>This includes most research on regular and special education instructional strategies, and research on the effectiveness of or the comparison among instructional techniques, curricula, or classroom management methods.</a:t>
            </a:r>
            <a:endParaRPr lang="en-US" sz="2300" dirty="0"/>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3</a:t>
            </a:fld>
            <a:endParaRPr lang="en-US" dirty="0"/>
          </a:p>
        </p:txBody>
      </p:sp>
    </p:spTree>
    <p:extLst>
      <p:ext uri="{BB962C8B-B14F-4D97-AF65-F5344CB8AC3E}">
        <p14:creationId xmlns:p14="http://schemas.microsoft.com/office/powerpoint/2010/main" val="103158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1: Educational Research</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a:bodyPr>
          <a:lstStyle/>
          <a:p>
            <a:pPr marL="0" indent="0">
              <a:buNone/>
            </a:pPr>
            <a:r>
              <a:rPr lang="en-US" sz="2800" dirty="0"/>
              <a:t>Research, </a:t>
            </a:r>
            <a:r>
              <a:rPr lang="en-US" sz="2800" dirty="0">
                <a:highlight>
                  <a:srgbClr val="00FFFF"/>
                </a:highlight>
              </a:rPr>
              <a:t>conducted in established or commonly accepted educational settings,</a:t>
            </a:r>
            <a:r>
              <a:rPr lang="en-US" sz="2800" dirty="0"/>
              <a:t> that specifically involves normal educational practices that are not likely to adversely impact students' opportunity to learn required educational content or the assessment of educators who provide instruction. This includes most research on regular and special education instructional strategies, and research on the effectiveness of or the comparison among instructional techniques, curricula, or classroom management methods.</a:t>
            </a:r>
            <a:endParaRPr lang="en-US" sz="2300" dirty="0"/>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4</a:t>
            </a:fld>
            <a:endParaRPr lang="en-US" dirty="0"/>
          </a:p>
        </p:txBody>
      </p:sp>
      <p:sp>
        <p:nvSpPr>
          <p:cNvPr id="6" name="Speech Bubble: Rectangle 5">
            <a:extLst>
              <a:ext uri="{FF2B5EF4-FFF2-40B4-BE49-F238E27FC236}">
                <a16:creationId xmlns:a16="http://schemas.microsoft.com/office/drawing/2014/main" id="{91B98C2E-D337-F71D-168B-5EC0AF675F1E}"/>
              </a:ext>
            </a:extLst>
          </p:cNvPr>
          <p:cNvSpPr/>
          <p:nvPr/>
        </p:nvSpPr>
        <p:spPr>
          <a:xfrm>
            <a:off x="5043948" y="2017558"/>
            <a:ext cx="4563587" cy="1411441"/>
          </a:xfrm>
          <a:prstGeom prst="wedgeRectCallout">
            <a:avLst>
              <a:gd name="adj1" fmla="val -76952"/>
              <a:gd name="adj2" fmla="val -681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Can be broadly interpreted. Schools, after-school organizations, community organizations, alternative educational settings, etc.</a:t>
            </a:r>
          </a:p>
        </p:txBody>
      </p:sp>
    </p:spTree>
    <p:extLst>
      <p:ext uri="{BB962C8B-B14F-4D97-AF65-F5344CB8AC3E}">
        <p14:creationId xmlns:p14="http://schemas.microsoft.com/office/powerpoint/2010/main" val="148620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1: Educational Research</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fontScale="92500" lnSpcReduction="10000"/>
          </a:bodyPr>
          <a:lstStyle/>
          <a:p>
            <a:pPr marL="0" indent="0">
              <a:buNone/>
            </a:pPr>
            <a:r>
              <a:rPr lang="en-US" sz="2800" dirty="0"/>
              <a:t>Research, conducted in established or commonly accepted educational settings, that specifically </a:t>
            </a:r>
            <a:r>
              <a:rPr lang="en-US" sz="2800" dirty="0">
                <a:highlight>
                  <a:srgbClr val="00FFFF"/>
                </a:highlight>
              </a:rPr>
              <a:t>involves normal educational practices </a:t>
            </a:r>
            <a:r>
              <a:rPr lang="en-US" sz="2800" dirty="0"/>
              <a:t>that are not likely to adversely impact students' opportunity to learn required educational content or the assessment of educators who provide instruction. This includes most research on regular and special education instructional strategies, and research on the effectiveness of or the comparison among instructional techniques, curricula, or classroom management methods.</a:t>
            </a:r>
          </a:p>
          <a:p>
            <a:pPr marL="0" indent="0">
              <a:buNone/>
            </a:pPr>
            <a:endParaRPr lang="en-US" sz="2800" dirty="0"/>
          </a:p>
          <a:p>
            <a:pPr marL="0" indent="0">
              <a:buNone/>
            </a:pPr>
            <a:r>
              <a:rPr lang="en-US" sz="2200" dirty="0">
                <a:solidFill>
                  <a:srgbClr val="002060"/>
                </a:solidFill>
              </a:rPr>
              <a:t>What’s important here is that the educational practice be occurring regardless of whether the research is conducted. Therefore, a study that evaluates an </a:t>
            </a:r>
            <a:r>
              <a:rPr lang="en-US" sz="2200" dirty="0">
                <a:solidFill>
                  <a:srgbClr val="002060"/>
                </a:solidFill>
                <a:highlight>
                  <a:srgbClr val="FFFF00"/>
                </a:highlight>
              </a:rPr>
              <a:t>experimental new instructional strategy </a:t>
            </a:r>
            <a:r>
              <a:rPr lang="en-US" sz="2200" dirty="0">
                <a:solidFill>
                  <a:srgbClr val="002060"/>
                </a:solidFill>
              </a:rPr>
              <a:t>or curriculum, or that </a:t>
            </a:r>
            <a:r>
              <a:rPr lang="en-US" sz="2200" dirty="0">
                <a:solidFill>
                  <a:srgbClr val="002060"/>
                </a:solidFill>
                <a:highlight>
                  <a:srgbClr val="FFFF00"/>
                </a:highlight>
              </a:rPr>
              <a:t>randomly assigns students to different instructional strategies</a:t>
            </a:r>
            <a:r>
              <a:rPr lang="en-US" sz="2200" dirty="0">
                <a:solidFill>
                  <a:srgbClr val="002060"/>
                </a:solidFill>
              </a:rPr>
              <a:t>/curricula for the purpose of comparison, would probably not be exempt because these are not considered normal educational practices.</a:t>
            </a:r>
            <a:endParaRPr lang="en-US" sz="1900" dirty="0">
              <a:solidFill>
                <a:srgbClr val="002060"/>
              </a:solidFill>
            </a:endParaRP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5</a:t>
            </a:fld>
            <a:endParaRPr lang="en-US" dirty="0"/>
          </a:p>
        </p:txBody>
      </p:sp>
      <p:sp>
        <p:nvSpPr>
          <p:cNvPr id="6" name="Speech Bubble: Rectangle 5">
            <a:extLst>
              <a:ext uri="{FF2B5EF4-FFF2-40B4-BE49-F238E27FC236}">
                <a16:creationId xmlns:a16="http://schemas.microsoft.com/office/drawing/2014/main" id="{91B98C2E-D337-F71D-168B-5EC0AF675F1E}"/>
              </a:ext>
            </a:extLst>
          </p:cNvPr>
          <p:cNvSpPr/>
          <p:nvPr/>
        </p:nvSpPr>
        <p:spPr>
          <a:xfrm>
            <a:off x="7097657" y="2469842"/>
            <a:ext cx="4563587" cy="1411441"/>
          </a:xfrm>
          <a:prstGeom prst="wedgeRectCallout">
            <a:avLst>
              <a:gd name="adj1" fmla="val -76952"/>
              <a:gd name="adj2" fmla="val -681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The activity should be educational in nature but does not need to be a Board of Education certified curriculum. A normal educational practice could also be a YMCA gardening class.</a:t>
            </a:r>
          </a:p>
        </p:txBody>
      </p:sp>
    </p:spTree>
    <p:extLst>
      <p:ext uri="{BB962C8B-B14F-4D97-AF65-F5344CB8AC3E}">
        <p14:creationId xmlns:p14="http://schemas.microsoft.com/office/powerpoint/2010/main" val="338269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1: Educational Research</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a:bodyPr>
          <a:lstStyle/>
          <a:p>
            <a:pPr marL="0" indent="0">
              <a:buNone/>
            </a:pPr>
            <a:r>
              <a:rPr lang="en-US" sz="2800" dirty="0"/>
              <a:t>Research, conducted in established or commonly accepted educational settings, that specifically involves normal educational practices that are </a:t>
            </a:r>
            <a:r>
              <a:rPr lang="en-US" sz="2800" dirty="0">
                <a:highlight>
                  <a:srgbClr val="00FFFF"/>
                </a:highlight>
              </a:rPr>
              <a:t>not likely to adversely impact students' opportunity to learn required educational content or the assessment of educators who provide instruction. </a:t>
            </a:r>
            <a:r>
              <a:rPr lang="en-US" sz="2800" dirty="0"/>
              <a:t>This includes most research on regular and special education instructional strategies, and research on the effectiveness of or the comparison among instructional techniques, curricula, or classroom management methods.</a:t>
            </a:r>
            <a:endParaRPr lang="en-US" sz="2300" dirty="0"/>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6</a:t>
            </a:fld>
            <a:endParaRPr lang="en-US" dirty="0"/>
          </a:p>
        </p:txBody>
      </p:sp>
      <p:sp>
        <p:nvSpPr>
          <p:cNvPr id="6" name="Speech Bubble: Rectangle 5">
            <a:extLst>
              <a:ext uri="{FF2B5EF4-FFF2-40B4-BE49-F238E27FC236}">
                <a16:creationId xmlns:a16="http://schemas.microsoft.com/office/drawing/2014/main" id="{FDA6C9CB-F0FE-E769-5B05-7CC395089035}"/>
              </a:ext>
            </a:extLst>
          </p:cNvPr>
          <p:cNvSpPr/>
          <p:nvPr/>
        </p:nvSpPr>
        <p:spPr>
          <a:xfrm>
            <a:off x="3821626" y="3285919"/>
            <a:ext cx="4563587" cy="2657557"/>
          </a:xfrm>
          <a:prstGeom prst="wedgeRectCallout">
            <a:avLst>
              <a:gd name="adj1" fmla="val -76952"/>
              <a:gd name="adj2" fmla="val -681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Important here is that the learners not be “put out” by the research. Meaning, all students should have the same opportunity to the educational activity without the research creating unnecessary burden. An example would be studying an educational activity where one half the class gets version A and the other version B. This would not be exempt.</a:t>
            </a:r>
          </a:p>
        </p:txBody>
      </p:sp>
    </p:spTree>
    <p:extLst>
      <p:ext uri="{BB962C8B-B14F-4D97-AF65-F5344CB8AC3E}">
        <p14:creationId xmlns:p14="http://schemas.microsoft.com/office/powerpoint/2010/main" val="379105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B1C8-EE8B-E692-9F9F-6E15DFAFFA0C}"/>
              </a:ext>
            </a:extLst>
          </p:cNvPr>
          <p:cNvSpPr>
            <a:spLocks noGrp="1"/>
          </p:cNvSpPr>
          <p:nvPr>
            <p:ph type="title"/>
          </p:nvPr>
        </p:nvSpPr>
        <p:spPr/>
        <p:txBody>
          <a:bodyPr/>
          <a:lstStyle/>
          <a:p>
            <a:r>
              <a:rPr lang="en-US" dirty="0"/>
              <a:t>Exemption 1: Educational Research</a:t>
            </a:r>
          </a:p>
        </p:txBody>
      </p:sp>
      <p:sp>
        <p:nvSpPr>
          <p:cNvPr id="3" name="Content Placeholder 2">
            <a:extLst>
              <a:ext uri="{FF2B5EF4-FFF2-40B4-BE49-F238E27FC236}">
                <a16:creationId xmlns:a16="http://schemas.microsoft.com/office/drawing/2014/main" id="{510DE232-5390-4465-8D03-5EE3214AA439}"/>
              </a:ext>
            </a:extLst>
          </p:cNvPr>
          <p:cNvSpPr>
            <a:spLocks noGrp="1"/>
          </p:cNvSpPr>
          <p:nvPr>
            <p:ph idx="1"/>
          </p:nvPr>
        </p:nvSpPr>
        <p:spPr/>
        <p:txBody>
          <a:bodyPr/>
          <a:lstStyle/>
          <a:p>
            <a:r>
              <a:rPr lang="en-US" dirty="0"/>
              <a:t>There are no specified restrictions to the method of research (e.g., surveys, interviews, focus groups, etc.).</a:t>
            </a:r>
          </a:p>
          <a:p>
            <a:pPr marL="0" indent="0">
              <a:buNone/>
            </a:pPr>
            <a:endParaRPr lang="en-US" dirty="0"/>
          </a:p>
          <a:p>
            <a:r>
              <a:rPr lang="en-US" dirty="0"/>
              <a:t>There is no specific restriction to the use of video/audio, but researchers need to consider the policies set forth by the educational organization or institution.</a:t>
            </a:r>
          </a:p>
          <a:p>
            <a:endParaRPr lang="en-US" dirty="0"/>
          </a:p>
          <a:p>
            <a:r>
              <a:rPr lang="en-US" dirty="0"/>
              <a:t>FERPA needs to be considered when using student records.</a:t>
            </a:r>
          </a:p>
          <a:p>
            <a:endParaRPr lang="en-US" dirty="0"/>
          </a:p>
          <a:p>
            <a:endParaRPr lang="en-US" dirty="0"/>
          </a:p>
        </p:txBody>
      </p:sp>
      <p:sp>
        <p:nvSpPr>
          <p:cNvPr id="4" name="Footer Placeholder 3">
            <a:extLst>
              <a:ext uri="{FF2B5EF4-FFF2-40B4-BE49-F238E27FC236}">
                <a16:creationId xmlns:a16="http://schemas.microsoft.com/office/drawing/2014/main" id="{1BA11CE7-3267-6131-1859-E19460C4642A}"/>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4377855A-0833-A0F4-4F1D-5217275632C7}"/>
              </a:ext>
            </a:extLst>
          </p:cNvPr>
          <p:cNvSpPr>
            <a:spLocks noGrp="1"/>
          </p:cNvSpPr>
          <p:nvPr>
            <p:ph type="sldNum" sz="quarter" idx="4"/>
          </p:nvPr>
        </p:nvSpPr>
        <p:spPr/>
        <p:txBody>
          <a:bodyPr/>
          <a:lstStyle/>
          <a:p>
            <a:fld id="{263E268E-DA18-874E-8CBA-6F80F366F288}" type="slidenum">
              <a:rPr lang="en-US" smtClean="0"/>
              <a:pPr/>
              <a:t>7</a:t>
            </a:fld>
            <a:endParaRPr lang="en-US" dirty="0"/>
          </a:p>
        </p:txBody>
      </p:sp>
    </p:spTree>
    <p:extLst>
      <p:ext uri="{BB962C8B-B14F-4D97-AF65-F5344CB8AC3E}">
        <p14:creationId xmlns:p14="http://schemas.microsoft.com/office/powerpoint/2010/main" val="414827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213C-BB68-004D-7C21-502D86094F62}"/>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131A9F5C-8341-A6AE-C0F8-BBA631D0F38A}"/>
              </a:ext>
            </a:extLst>
          </p:cNvPr>
          <p:cNvSpPr>
            <a:spLocks noGrp="1"/>
          </p:cNvSpPr>
          <p:nvPr>
            <p:ph idx="1"/>
          </p:nvPr>
        </p:nvSpPr>
        <p:spPr/>
        <p:txBody>
          <a:bodyPr>
            <a:normAutofit lnSpcReduction="10000"/>
          </a:bodyPr>
          <a:lstStyle/>
          <a:p>
            <a:r>
              <a:rPr lang="en-US" dirty="0"/>
              <a:t>Family Educational Rights and Privacy Act</a:t>
            </a:r>
          </a:p>
          <a:p>
            <a:endParaRPr lang="en-US" dirty="0"/>
          </a:p>
          <a:p>
            <a:r>
              <a:rPr lang="en-US" dirty="0"/>
              <a:t>Researchers need explicit consent from students to use their educational records in a research project.</a:t>
            </a:r>
          </a:p>
          <a:p>
            <a:endParaRPr lang="en-US" dirty="0"/>
          </a:p>
          <a:p>
            <a:r>
              <a:rPr lang="en-US" dirty="0"/>
              <a:t>Even if the researcher already has access to the records as part of their job, consent is required.</a:t>
            </a:r>
          </a:p>
          <a:p>
            <a:endParaRPr lang="en-US" dirty="0"/>
          </a:p>
          <a:p>
            <a:r>
              <a:rPr lang="en-US" dirty="0"/>
              <a:t>Very few exceptions to FERPA for researchers</a:t>
            </a:r>
          </a:p>
        </p:txBody>
      </p:sp>
      <p:sp>
        <p:nvSpPr>
          <p:cNvPr id="4" name="Footer Placeholder 3">
            <a:extLst>
              <a:ext uri="{FF2B5EF4-FFF2-40B4-BE49-F238E27FC236}">
                <a16:creationId xmlns:a16="http://schemas.microsoft.com/office/drawing/2014/main" id="{D710CC8F-029B-05CF-96BA-2A4035E01C8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2AD93F37-0548-02C6-4071-E3BA86E0694B}"/>
              </a:ext>
            </a:extLst>
          </p:cNvPr>
          <p:cNvSpPr>
            <a:spLocks noGrp="1"/>
          </p:cNvSpPr>
          <p:nvPr>
            <p:ph type="sldNum" sz="quarter" idx="4"/>
          </p:nvPr>
        </p:nvSpPr>
        <p:spPr/>
        <p:txBody>
          <a:bodyPr/>
          <a:lstStyle/>
          <a:p>
            <a:fld id="{263E268E-DA18-874E-8CBA-6F80F366F288}" type="slidenum">
              <a:rPr lang="en-US" smtClean="0"/>
              <a:pPr/>
              <a:t>8</a:t>
            </a:fld>
            <a:endParaRPr lang="en-US" dirty="0"/>
          </a:p>
        </p:txBody>
      </p:sp>
    </p:spTree>
    <p:extLst>
      <p:ext uri="{BB962C8B-B14F-4D97-AF65-F5344CB8AC3E}">
        <p14:creationId xmlns:p14="http://schemas.microsoft.com/office/powerpoint/2010/main" val="186423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90AE5A-BAE6-8AE4-2493-50E75FA5848B}"/>
              </a:ext>
            </a:extLst>
          </p:cNvPr>
          <p:cNvSpPr>
            <a:spLocks noGrp="1"/>
          </p:cNvSpPr>
          <p:nvPr>
            <p:ph type="title"/>
          </p:nvPr>
        </p:nvSpPr>
        <p:spPr/>
        <p:txBody>
          <a:bodyPr/>
          <a:lstStyle/>
          <a:p>
            <a:r>
              <a:rPr lang="en-US" dirty="0"/>
              <a:t>FERPA: What is an Educational Record</a:t>
            </a:r>
          </a:p>
        </p:txBody>
      </p:sp>
      <p:sp>
        <p:nvSpPr>
          <p:cNvPr id="7" name="Content Placeholder 6">
            <a:extLst>
              <a:ext uri="{FF2B5EF4-FFF2-40B4-BE49-F238E27FC236}">
                <a16:creationId xmlns:a16="http://schemas.microsoft.com/office/drawing/2014/main" id="{D34DA828-6913-5327-29BF-54A4254B33B0}"/>
              </a:ext>
            </a:extLst>
          </p:cNvPr>
          <p:cNvSpPr>
            <a:spLocks noGrp="1"/>
          </p:cNvSpPr>
          <p:nvPr>
            <p:ph idx="12"/>
          </p:nvPr>
        </p:nvSpPr>
        <p:spPr>
          <a:xfrm>
            <a:off x="6096000" y="1301750"/>
            <a:ext cx="5821384" cy="4704603"/>
          </a:xfrm>
        </p:spPr>
        <p:txBody>
          <a:bodyPr>
            <a:normAutofit fontScale="92500" lnSpcReduction="10000"/>
          </a:bodyPr>
          <a:lstStyle/>
          <a:p>
            <a:pPr marL="0" indent="0" algn="l">
              <a:buNone/>
            </a:pPr>
            <a:r>
              <a:rPr lang="en-US" sz="2900" b="1" u="sng" dirty="0">
                <a:solidFill>
                  <a:srgbClr val="243142"/>
                </a:solidFill>
                <a:effectLst/>
                <a:latin typeface="BentonSansBold"/>
              </a:rPr>
              <a:t>Education records do not include things like:</a:t>
            </a:r>
          </a:p>
          <a:p>
            <a:pPr algn="l">
              <a:buFont typeface="Arial" panose="020B0604020202020204" pitchFamily="34" charset="0"/>
              <a:buChar char="•"/>
            </a:pPr>
            <a:r>
              <a:rPr lang="en-US" sz="2900" b="0" i="0" dirty="0">
                <a:solidFill>
                  <a:srgbClr val="243142"/>
                </a:solidFill>
                <a:effectLst/>
                <a:latin typeface="BentonSansRegular"/>
              </a:rPr>
              <a:t>peer graded papers</a:t>
            </a:r>
          </a:p>
          <a:p>
            <a:pPr algn="l">
              <a:buFont typeface="Arial" panose="020B0604020202020204" pitchFamily="34" charset="0"/>
              <a:buChar char="•"/>
            </a:pPr>
            <a:r>
              <a:rPr lang="en-US" sz="2900" b="0" i="0" dirty="0">
                <a:solidFill>
                  <a:srgbClr val="243142"/>
                </a:solidFill>
                <a:effectLst/>
                <a:latin typeface="BentonSansRegular"/>
              </a:rPr>
              <a:t>online forums (e.g., Oncourse/Canvas chats)</a:t>
            </a:r>
          </a:p>
          <a:p>
            <a:pPr algn="l">
              <a:buFont typeface="Arial" panose="020B0604020202020204" pitchFamily="34" charset="0"/>
              <a:buChar char="•"/>
            </a:pPr>
            <a:r>
              <a:rPr lang="en-US" sz="2900" b="0" i="0" dirty="0">
                <a:solidFill>
                  <a:srgbClr val="243142"/>
                </a:solidFill>
                <a:effectLst/>
                <a:latin typeface="BentonSansRegular"/>
              </a:rPr>
              <a:t>law enforcement unit records</a:t>
            </a:r>
          </a:p>
          <a:p>
            <a:pPr algn="l">
              <a:buFont typeface="Arial" panose="020B0604020202020204" pitchFamily="34" charset="0"/>
              <a:buChar char="•"/>
            </a:pPr>
            <a:r>
              <a:rPr lang="en-US" sz="2900" b="0" i="0" dirty="0">
                <a:solidFill>
                  <a:srgbClr val="243142"/>
                </a:solidFill>
                <a:effectLst/>
                <a:latin typeface="BentonSansRegular"/>
              </a:rPr>
              <a:t>employment records (unless employment is based on student status)</a:t>
            </a:r>
          </a:p>
          <a:p>
            <a:pPr algn="l">
              <a:buFont typeface="Arial" panose="020B0604020202020204" pitchFamily="34" charset="0"/>
              <a:buChar char="•"/>
            </a:pPr>
            <a:r>
              <a:rPr lang="en-US" sz="2900" b="0" i="0" dirty="0">
                <a:solidFill>
                  <a:srgbClr val="243142"/>
                </a:solidFill>
                <a:effectLst/>
                <a:latin typeface="BentonSansRegular"/>
              </a:rPr>
              <a:t>medical records</a:t>
            </a:r>
          </a:p>
          <a:p>
            <a:pPr algn="l">
              <a:buFont typeface="Arial" panose="020B0604020202020204" pitchFamily="34" charset="0"/>
              <a:buChar char="•"/>
            </a:pPr>
            <a:r>
              <a:rPr lang="en-US" sz="2900" b="0" i="0" dirty="0">
                <a:solidFill>
                  <a:srgbClr val="243142"/>
                </a:solidFill>
                <a:effectLst/>
                <a:latin typeface="BentonSansRegular"/>
              </a:rPr>
              <a:t>alumni records</a:t>
            </a:r>
          </a:p>
          <a:p>
            <a:endParaRPr lang="en-US" dirty="0"/>
          </a:p>
        </p:txBody>
      </p:sp>
      <p:sp>
        <p:nvSpPr>
          <p:cNvPr id="8" name="Content Placeholder 7">
            <a:extLst>
              <a:ext uri="{FF2B5EF4-FFF2-40B4-BE49-F238E27FC236}">
                <a16:creationId xmlns:a16="http://schemas.microsoft.com/office/drawing/2014/main" id="{D001C2B9-F61F-AA82-7D7A-C26DA09B0DD4}"/>
              </a:ext>
            </a:extLst>
          </p:cNvPr>
          <p:cNvSpPr>
            <a:spLocks noGrp="1"/>
          </p:cNvSpPr>
          <p:nvPr>
            <p:ph idx="13"/>
          </p:nvPr>
        </p:nvSpPr>
        <p:spPr/>
        <p:txBody>
          <a:bodyPr>
            <a:normAutofit fontScale="85000" lnSpcReduction="20000"/>
          </a:bodyPr>
          <a:lstStyle/>
          <a:p>
            <a:pPr marL="0" indent="0" algn="l">
              <a:buNone/>
            </a:pPr>
            <a:r>
              <a:rPr lang="en-US" b="1" i="0" u="sng" dirty="0">
                <a:solidFill>
                  <a:srgbClr val="243142"/>
                </a:solidFill>
                <a:effectLst/>
                <a:latin typeface="BentonSansBold"/>
              </a:rPr>
              <a:t>Education records include things like:</a:t>
            </a:r>
          </a:p>
          <a:p>
            <a:pPr algn="l">
              <a:buFont typeface="Arial" panose="020B0604020202020204" pitchFamily="34" charset="0"/>
              <a:buChar char="•"/>
            </a:pPr>
            <a:r>
              <a:rPr lang="en-US" b="0" i="0" dirty="0">
                <a:solidFill>
                  <a:srgbClr val="243142"/>
                </a:solidFill>
                <a:effectLst/>
                <a:latin typeface="BentonSansRegular"/>
              </a:rPr>
              <a:t>graded papers</a:t>
            </a:r>
          </a:p>
          <a:p>
            <a:pPr algn="l">
              <a:buFont typeface="Arial" panose="020B0604020202020204" pitchFamily="34" charset="0"/>
              <a:buChar char="•"/>
            </a:pPr>
            <a:r>
              <a:rPr lang="en-US" b="0" i="0" dirty="0">
                <a:solidFill>
                  <a:srgbClr val="243142"/>
                </a:solidFill>
                <a:effectLst/>
                <a:latin typeface="BentonSansRegular"/>
              </a:rPr>
              <a:t>exams</a:t>
            </a:r>
          </a:p>
          <a:p>
            <a:pPr algn="l">
              <a:buFont typeface="Arial" panose="020B0604020202020204" pitchFamily="34" charset="0"/>
              <a:buChar char="•"/>
            </a:pPr>
            <a:r>
              <a:rPr lang="en-US" b="0" i="0" dirty="0">
                <a:solidFill>
                  <a:srgbClr val="243142"/>
                </a:solidFill>
                <a:effectLst/>
                <a:latin typeface="BentonSansRegular"/>
              </a:rPr>
              <a:t>transcripts</a:t>
            </a:r>
          </a:p>
          <a:p>
            <a:pPr algn="l">
              <a:buFont typeface="Arial" panose="020B0604020202020204" pitchFamily="34" charset="0"/>
              <a:buChar char="•"/>
            </a:pPr>
            <a:r>
              <a:rPr lang="en-US" b="0" i="0" dirty="0">
                <a:solidFill>
                  <a:srgbClr val="243142"/>
                </a:solidFill>
                <a:effectLst/>
                <a:latin typeface="BentonSansRegular"/>
              </a:rPr>
              <a:t>class rosters</a:t>
            </a:r>
          </a:p>
          <a:p>
            <a:pPr algn="l">
              <a:buFont typeface="Arial" panose="020B0604020202020204" pitchFamily="34" charset="0"/>
              <a:buChar char="•"/>
            </a:pPr>
            <a:r>
              <a:rPr lang="en-US" b="0" i="0" dirty="0">
                <a:solidFill>
                  <a:srgbClr val="243142"/>
                </a:solidFill>
                <a:effectLst/>
                <a:latin typeface="BentonSansRegular"/>
              </a:rPr>
              <a:t>notes from a conversation with a student</a:t>
            </a:r>
          </a:p>
          <a:p>
            <a:pPr algn="l">
              <a:buFont typeface="Arial" panose="020B0604020202020204" pitchFamily="34" charset="0"/>
              <a:buChar char="•"/>
            </a:pPr>
            <a:r>
              <a:rPr lang="en-US" b="0" i="0" dirty="0">
                <a:solidFill>
                  <a:srgbClr val="243142"/>
                </a:solidFill>
                <a:effectLst/>
                <a:latin typeface="BentonSansRegular"/>
              </a:rPr>
              <a:t>computer screens displaying student information</a:t>
            </a:r>
          </a:p>
          <a:p>
            <a:pPr algn="l">
              <a:buFont typeface="Arial" panose="020B0604020202020204" pitchFamily="34" charset="0"/>
              <a:buChar char="•"/>
            </a:pPr>
            <a:r>
              <a:rPr lang="en-US" b="0" i="0" dirty="0">
                <a:solidFill>
                  <a:srgbClr val="243142"/>
                </a:solidFill>
                <a:effectLst/>
                <a:latin typeface="BentonSansRegular"/>
              </a:rPr>
              <a:t>emails containing information about a student</a:t>
            </a:r>
          </a:p>
          <a:p>
            <a:endParaRPr lang="en-US" dirty="0"/>
          </a:p>
        </p:txBody>
      </p:sp>
      <p:sp>
        <p:nvSpPr>
          <p:cNvPr id="4" name="Footer Placeholder 3">
            <a:extLst>
              <a:ext uri="{FF2B5EF4-FFF2-40B4-BE49-F238E27FC236}">
                <a16:creationId xmlns:a16="http://schemas.microsoft.com/office/drawing/2014/main" id="{5DD4A4CA-EAAD-A1DD-2FA3-AB892BCAF918}"/>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8148A007-8004-2BC6-5107-EBEA324C58EB}"/>
              </a:ext>
            </a:extLst>
          </p:cNvPr>
          <p:cNvSpPr>
            <a:spLocks noGrp="1"/>
          </p:cNvSpPr>
          <p:nvPr>
            <p:ph type="sldNum" sz="quarter" idx="4"/>
          </p:nvPr>
        </p:nvSpPr>
        <p:spPr/>
        <p:txBody>
          <a:bodyPr/>
          <a:lstStyle/>
          <a:p>
            <a:fld id="{263E268E-DA18-874E-8CBA-6F80F366F288}" type="slidenum">
              <a:rPr lang="en-US" smtClean="0"/>
              <a:pPr/>
              <a:t>9</a:t>
            </a:fld>
            <a:endParaRPr lang="en-US" dirty="0"/>
          </a:p>
        </p:txBody>
      </p:sp>
    </p:spTree>
    <p:extLst>
      <p:ext uri="{BB962C8B-B14F-4D97-AF65-F5344CB8AC3E}">
        <p14:creationId xmlns:p14="http://schemas.microsoft.com/office/powerpoint/2010/main" val="100516066"/>
      </p:ext>
    </p:extLst>
  </p:cSld>
  <p:clrMapOvr>
    <a:masterClrMapping/>
  </p:clrMapOvr>
</p:sld>
</file>

<file path=ppt/theme/theme1.xml><?xml version="1.0" encoding="utf-8"?>
<a:theme xmlns:a="http://schemas.openxmlformats.org/drawingml/2006/main" name="Text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osing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76A19F0C8E94B9F0C59D443462E33" ma:contentTypeVersion="8" ma:contentTypeDescription="Create a new document." ma:contentTypeScope="" ma:versionID="1d7e6f79f67a552b9affbe3406382afb">
  <xsd:schema xmlns:xsd="http://www.w3.org/2001/XMLSchema" xmlns:xs="http://www.w3.org/2001/XMLSchema" xmlns:p="http://schemas.microsoft.com/office/2006/metadata/properties" xmlns:ns2="68331219-3da3-4017-9e6f-bae5fe85020b" xmlns:ns3="8a85ce7f-8f0b-4e00-8972-c86953f1607c" targetNamespace="http://schemas.microsoft.com/office/2006/metadata/properties" ma:root="true" ma:fieldsID="5debbc9770a7ea22359109fc846f8da9" ns2:_="" ns3:_="">
    <xsd:import namespace="68331219-3da3-4017-9e6f-bae5fe85020b"/>
    <xsd:import namespace="8a85ce7f-8f0b-4e00-8972-c86953f160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31219-3da3-4017-9e6f-bae5fe8502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85ce7f-8f0b-4e00-8972-c86953f1607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729AA5-81D6-49BF-BC2D-2F2010D80905}"/>
</file>

<file path=customXml/itemProps2.xml><?xml version="1.0" encoding="utf-8"?>
<ds:datastoreItem xmlns:ds="http://schemas.openxmlformats.org/officeDocument/2006/customXml" ds:itemID="{C9594AE7-523C-442D-85E7-6B4785D2352B}"/>
</file>

<file path=docProps/app.xml><?xml version="1.0" encoding="utf-8"?>
<Properties xmlns="http://schemas.openxmlformats.org/officeDocument/2006/extended-properties" xmlns:vt="http://schemas.openxmlformats.org/officeDocument/2006/docPropsVTypes">
  <TotalTime>5345</TotalTime>
  <Words>1889</Words>
  <Application>Microsoft Office PowerPoint</Application>
  <PresentationFormat>Widescreen</PresentationFormat>
  <Paragraphs>172</Paragraphs>
  <Slides>20</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BentonSansBold</vt:lpstr>
      <vt:lpstr>BentonSansRegular</vt:lpstr>
      <vt:lpstr>Calibri</vt:lpstr>
      <vt:lpstr>Franklin Gothic Book</vt:lpstr>
      <vt:lpstr>Franklin Gothic Medium</vt:lpstr>
      <vt:lpstr>Helvetica Neue</vt:lpstr>
      <vt:lpstr>Verlag</vt:lpstr>
      <vt:lpstr>Text Slide</vt:lpstr>
      <vt:lpstr>Title Slide</vt:lpstr>
      <vt:lpstr>Closing Slide</vt:lpstr>
      <vt:lpstr>  Exempt Research</vt:lpstr>
      <vt:lpstr>Today’s agenda</vt:lpstr>
      <vt:lpstr>Exemption 1: Educational Research</vt:lpstr>
      <vt:lpstr>Exemption 1: Educational Research</vt:lpstr>
      <vt:lpstr>Exemption 1: Educational Research</vt:lpstr>
      <vt:lpstr>Exemption 1: Educational Research</vt:lpstr>
      <vt:lpstr>Exemption 1: Educational Research</vt:lpstr>
      <vt:lpstr>FERPA</vt:lpstr>
      <vt:lpstr>FERPA: What is an Educational Record</vt:lpstr>
      <vt:lpstr>FERPA: Consent and Exceptions</vt:lpstr>
      <vt:lpstr>Exemption &amp; Vulnerable Populations</vt:lpstr>
      <vt:lpstr>Exemption 1: Examples</vt:lpstr>
      <vt:lpstr> </vt:lpstr>
      <vt:lpstr>Example #1</vt:lpstr>
      <vt:lpstr>Example #1</vt:lpstr>
      <vt:lpstr>Example #2</vt:lpstr>
      <vt:lpstr>Example #2</vt:lpstr>
      <vt:lpstr>Exempt 5: Overview </vt:lpstr>
      <vt:lpstr>Exempt 6: Overview</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should the determination be?</dc:title>
  <dc:creator>Pastore Rampazzo, Marina</dc:creator>
  <cp:lastModifiedBy>Yocum, Dustin L</cp:lastModifiedBy>
  <cp:revision>109</cp:revision>
  <dcterms:created xsi:type="dcterms:W3CDTF">2021-01-04T18:01:31Z</dcterms:created>
  <dcterms:modified xsi:type="dcterms:W3CDTF">2022-08-29T14:23:51Z</dcterms:modified>
</cp:coreProperties>
</file>