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0" r:id="rId6"/>
  </p:sldMasterIdLst>
  <p:notesMasterIdLst>
    <p:notesMasterId r:id="rId46"/>
  </p:notesMasterIdLst>
  <p:sldIdLst>
    <p:sldId id="352" r:id="rId7"/>
    <p:sldId id="362"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9" r:id="rId29"/>
    <p:sldId id="428" r:id="rId30"/>
    <p:sldId id="430" r:id="rId31"/>
    <p:sldId id="433" r:id="rId32"/>
    <p:sldId id="432" r:id="rId33"/>
    <p:sldId id="431" r:id="rId34"/>
    <p:sldId id="434" r:id="rId35"/>
    <p:sldId id="435" r:id="rId36"/>
    <p:sldId id="436" r:id="rId37"/>
    <p:sldId id="437" r:id="rId38"/>
    <p:sldId id="440" r:id="rId39"/>
    <p:sldId id="438" r:id="rId40"/>
    <p:sldId id="441" r:id="rId41"/>
    <p:sldId id="439" r:id="rId42"/>
    <p:sldId id="442" r:id="rId43"/>
    <p:sldId id="379" r:id="rId44"/>
    <p:sldId id="38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75DBF-E2A2-492B-9489-03B80C765E01}" v="162" dt="2022-10-17T10:52:04.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Celeste D" userId="4242ddf2-4db3-4089-a532-bb36fa44f788" providerId="ADAL" clId="{21075DBF-E2A2-492B-9489-03B80C765E01}"/>
    <pc:docChg chg="undo custSel addSld delSld modSld sldOrd">
      <pc:chgData name="Cantrell, Celeste D" userId="4242ddf2-4db3-4089-a532-bb36fa44f788" providerId="ADAL" clId="{21075DBF-E2A2-492B-9489-03B80C765E01}" dt="2022-10-17T13:05:22.644" v="7661" actId="20577"/>
      <pc:docMkLst>
        <pc:docMk/>
      </pc:docMkLst>
      <pc:sldChg chg="modSp mod">
        <pc:chgData name="Cantrell, Celeste D" userId="4242ddf2-4db3-4089-a532-bb36fa44f788" providerId="ADAL" clId="{21075DBF-E2A2-492B-9489-03B80C765E01}" dt="2022-10-17T13:05:22.644" v="7661" actId="20577"/>
        <pc:sldMkLst>
          <pc:docMk/>
          <pc:sldMk cId="3853664725" sldId="352"/>
        </pc:sldMkLst>
        <pc:spChg chg="mod">
          <ac:chgData name="Cantrell, Celeste D" userId="4242ddf2-4db3-4089-a532-bb36fa44f788" providerId="ADAL" clId="{21075DBF-E2A2-492B-9489-03B80C765E01}" dt="2022-10-17T13:04:54.045" v="7579" actId="20577"/>
          <ac:spMkLst>
            <pc:docMk/>
            <pc:sldMk cId="3853664725" sldId="352"/>
            <ac:spMk id="2" creationId="{BECF84E2-65FB-4D13-B990-169994226990}"/>
          </ac:spMkLst>
        </pc:spChg>
        <pc:spChg chg="mod">
          <ac:chgData name="Cantrell, Celeste D" userId="4242ddf2-4db3-4089-a532-bb36fa44f788" providerId="ADAL" clId="{21075DBF-E2A2-492B-9489-03B80C765E01}" dt="2022-10-17T13:05:22.644" v="7661" actId="20577"/>
          <ac:spMkLst>
            <pc:docMk/>
            <pc:sldMk cId="3853664725" sldId="352"/>
            <ac:spMk id="3" creationId="{81A438BF-F2AE-446E-9F3C-6EAF378AF611}"/>
          </ac:spMkLst>
        </pc:spChg>
      </pc:sldChg>
      <pc:sldChg chg="modSp mod">
        <pc:chgData name="Cantrell, Celeste D" userId="4242ddf2-4db3-4089-a532-bb36fa44f788" providerId="ADAL" clId="{21075DBF-E2A2-492B-9489-03B80C765E01}" dt="2022-10-17T00:40:56.335" v="4858" actId="20577"/>
        <pc:sldMkLst>
          <pc:docMk/>
          <pc:sldMk cId="963741343" sldId="362"/>
        </pc:sldMkLst>
        <pc:spChg chg="mod">
          <ac:chgData name="Cantrell, Celeste D" userId="4242ddf2-4db3-4089-a532-bb36fa44f788" providerId="ADAL" clId="{21075DBF-E2A2-492B-9489-03B80C765E01}" dt="2022-10-17T00:39:25.202" v="4593" actId="20577"/>
          <ac:spMkLst>
            <pc:docMk/>
            <pc:sldMk cId="963741343" sldId="362"/>
            <ac:spMk id="2" creationId="{CC864CEF-89A1-4FCB-96EB-935D6B60076F}"/>
          </ac:spMkLst>
        </pc:spChg>
        <pc:spChg chg="mod">
          <ac:chgData name="Cantrell, Celeste D" userId="4242ddf2-4db3-4089-a532-bb36fa44f788" providerId="ADAL" clId="{21075DBF-E2A2-492B-9489-03B80C765E01}" dt="2022-10-17T00:40:56.335" v="4858" actId="20577"/>
          <ac:spMkLst>
            <pc:docMk/>
            <pc:sldMk cId="963741343" sldId="362"/>
            <ac:spMk id="6" creationId="{FB7A49AE-61D9-4569-AABE-24F214A920BF}"/>
          </ac:spMkLst>
        </pc:spChg>
      </pc:sldChg>
      <pc:sldChg chg="del">
        <pc:chgData name="Cantrell, Celeste D" userId="4242ddf2-4db3-4089-a532-bb36fa44f788" providerId="ADAL" clId="{21075DBF-E2A2-492B-9489-03B80C765E01}" dt="2022-10-14T19:51:16.685" v="0" actId="2696"/>
        <pc:sldMkLst>
          <pc:docMk/>
          <pc:sldMk cId="3432852688" sldId="370"/>
        </pc:sldMkLst>
      </pc:sldChg>
      <pc:sldChg chg="modSp del mod">
        <pc:chgData name="Cantrell, Celeste D" userId="4242ddf2-4db3-4089-a532-bb36fa44f788" providerId="ADAL" clId="{21075DBF-E2A2-492B-9489-03B80C765E01}" dt="2022-10-17T00:41:06.067" v="4859" actId="47"/>
        <pc:sldMkLst>
          <pc:docMk/>
          <pc:sldMk cId="2777658573" sldId="372"/>
        </pc:sldMkLst>
        <pc:spChg chg="mod">
          <ac:chgData name="Cantrell, Celeste D" userId="4242ddf2-4db3-4089-a532-bb36fa44f788" providerId="ADAL" clId="{21075DBF-E2A2-492B-9489-03B80C765E01}" dt="2022-10-14T19:51:32.732" v="1" actId="207"/>
          <ac:spMkLst>
            <pc:docMk/>
            <pc:sldMk cId="2777658573" sldId="372"/>
            <ac:spMk id="8" creationId="{3D4E6690-C6F4-9287-1E83-DE86B786CA84}"/>
          </ac:spMkLst>
        </pc:spChg>
      </pc:sldChg>
      <pc:sldChg chg="add del">
        <pc:chgData name="Cantrell, Celeste D" userId="4242ddf2-4db3-4089-a532-bb36fa44f788" providerId="ADAL" clId="{21075DBF-E2A2-492B-9489-03B80C765E01}" dt="2022-10-14T19:51:55.898" v="14" actId="47"/>
        <pc:sldMkLst>
          <pc:docMk/>
          <pc:sldMk cId="3633119303" sldId="379"/>
        </pc:sldMkLst>
      </pc:sldChg>
      <pc:sldChg chg="del">
        <pc:chgData name="Cantrell, Celeste D" userId="4242ddf2-4db3-4089-a532-bb36fa44f788" providerId="ADAL" clId="{21075DBF-E2A2-492B-9489-03B80C765E01}" dt="2022-10-14T19:51:40.373" v="2" actId="47"/>
        <pc:sldMkLst>
          <pc:docMk/>
          <pc:sldMk cId="3792745481" sldId="401"/>
        </pc:sldMkLst>
      </pc:sldChg>
      <pc:sldChg chg="del">
        <pc:chgData name="Cantrell, Celeste D" userId="4242ddf2-4db3-4089-a532-bb36fa44f788" providerId="ADAL" clId="{21075DBF-E2A2-492B-9489-03B80C765E01}" dt="2022-10-14T19:51:44.211" v="5" actId="47"/>
        <pc:sldMkLst>
          <pc:docMk/>
          <pc:sldMk cId="1141211148" sldId="403"/>
        </pc:sldMkLst>
      </pc:sldChg>
      <pc:sldChg chg="del">
        <pc:chgData name="Cantrell, Celeste D" userId="4242ddf2-4db3-4089-a532-bb36fa44f788" providerId="ADAL" clId="{21075DBF-E2A2-492B-9489-03B80C765E01}" dt="2022-10-14T19:51:42.638" v="4" actId="47"/>
        <pc:sldMkLst>
          <pc:docMk/>
          <pc:sldMk cId="2275035241" sldId="405"/>
        </pc:sldMkLst>
      </pc:sldChg>
      <pc:sldChg chg="del">
        <pc:chgData name="Cantrell, Celeste D" userId="4242ddf2-4db3-4089-a532-bb36fa44f788" providerId="ADAL" clId="{21075DBF-E2A2-492B-9489-03B80C765E01}" dt="2022-10-14T19:51:44.854" v="6" actId="47"/>
        <pc:sldMkLst>
          <pc:docMk/>
          <pc:sldMk cId="2777115624" sldId="406"/>
        </pc:sldMkLst>
      </pc:sldChg>
      <pc:sldChg chg="del">
        <pc:chgData name="Cantrell, Celeste D" userId="4242ddf2-4db3-4089-a532-bb36fa44f788" providerId="ADAL" clId="{21075DBF-E2A2-492B-9489-03B80C765E01}" dt="2022-10-14T19:51:41.538" v="3" actId="47"/>
        <pc:sldMkLst>
          <pc:docMk/>
          <pc:sldMk cId="2412525414" sldId="407"/>
        </pc:sldMkLst>
      </pc:sldChg>
      <pc:sldChg chg="modSp add mod ord">
        <pc:chgData name="Cantrell, Celeste D" userId="4242ddf2-4db3-4089-a532-bb36fa44f788" providerId="ADAL" clId="{21075DBF-E2A2-492B-9489-03B80C765E01}" dt="2022-10-14T19:56:15.498" v="129" actId="20577"/>
        <pc:sldMkLst>
          <pc:docMk/>
          <pc:sldMk cId="1721920422" sldId="409"/>
        </pc:sldMkLst>
        <pc:spChg chg="mod">
          <ac:chgData name="Cantrell, Celeste D" userId="4242ddf2-4db3-4089-a532-bb36fa44f788" providerId="ADAL" clId="{21075DBF-E2A2-492B-9489-03B80C765E01}" dt="2022-10-14T19:56:15.498" v="129" actId="20577"/>
          <ac:spMkLst>
            <pc:docMk/>
            <pc:sldMk cId="1721920422" sldId="409"/>
            <ac:spMk id="2" creationId="{CC864CEF-89A1-4FCB-96EB-935D6B60076F}"/>
          </ac:spMkLst>
        </pc:spChg>
        <pc:spChg chg="mod">
          <ac:chgData name="Cantrell, Celeste D" userId="4242ddf2-4db3-4089-a532-bb36fa44f788" providerId="ADAL" clId="{21075DBF-E2A2-492B-9489-03B80C765E01}" dt="2022-10-14T19:54:14.635" v="57" actId="113"/>
          <ac:spMkLst>
            <pc:docMk/>
            <pc:sldMk cId="1721920422" sldId="409"/>
            <ac:spMk id="6" creationId="{FB7A49AE-61D9-4569-AABE-24F214A920BF}"/>
          </ac:spMkLst>
        </pc:spChg>
      </pc:sldChg>
      <pc:sldChg chg="del">
        <pc:chgData name="Cantrell, Celeste D" userId="4242ddf2-4db3-4089-a532-bb36fa44f788" providerId="ADAL" clId="{21075DBF-E2A2-492B-9489-03B80C765E01}" dt="2022-10-14T19:51:46.889" v="8" actId="47"/>
        <pc:sldMkLst>
          <pc:docMk/>
          <pc:sldMk cId="3727820143" sldId="409"/>
        </pc:sldMkLst>
      </pc:sldChg>
      <pc:sldChg chg="del">
        <pc:chgData name="Cantrell, Celeste D" userId="4242ddf2-4db3-4089-a532-bb36fa44f788" providerId="ADAL" clId="{21075DBF-E2A2-492B-9489-03B80C765E01}" dt="2022-10-14T19:51:45.498" v="7" actId="47"/>
        <pc:sldMkLst>
          <pc:docMk/>
          <pc:sldMk cId="41473739" sldId="410"/>
        </pc:sldMkLst>
      </pc:sldChg>
      <pc:sldChg chg="modSp add mod ord modNotesTx">
        <pc:chgData name="Cantrell, Celeste D" userId="4242ddf2-4db3-4089-a532-bb36fa44f788" providerId="ADAL" clId="{21075DBF-E2A2-492B-9489-03B80C765E01}" dt="2022-10-14T20:11:44.154" v="477" actId="20577"/>
        <pc:sldMkLst>
          <pc:docMk/>
          <pc:sldMk cId="2316646880" sldId="410"/>
        </pc:sldMkLst>
        <pc:spChg chg="mod">
          <ac:chgData name="Cantrell, Celeste D" userId="4242ddf2-4db3-4089-a532-bb36fa44f788" providerId="ADAL" clId="{21075DBF-E2A2-492B-9489-03B80C765E01}" dt="2022-10-14T19:56:41.990" v="162" actId="5793"/>
          <ac:spMkLst>
            <pc:docMk/>
            <pc:sldMk cId="2316646880" sldId="410"/>
            <ac:spMk id="2" creationId="{CC864CEF-89A1-4FCB-96EB-935D6B60076F}"/>
          </ac:spMkLst>
        </pc:spChg>
        <pc:spChg chg="mod">
          <ac:chgData name="Cantrell, Celeste D" userId="4242ddf2-4db3-4089-a532-bb36fa44f788" providerId="ADAL" clId="{21075DBF-E2A2-492B-9489-03B80C765E01}" dt="2022-10-14T20:11:44.154" v="477" actId="20577"/>
          <ac:spMkLst>
            <pc:docMk/>
            <pc:sldMk cId="2316646880" sldId="410"/>
            <ac:spMk id="6" creationId="{FB7A49AE-61D9-4569-AABE-24F214A920BF}"/>
          </ac:spMkLst>
        </pc:spChg>
      </pc:sldChg>
      <pc:sldChg chg="del">
        <pc:chgData name="Cantrell, Celeste D" userId="4242ddf2-4db3-4089-a532-bb36fa44f788" providerId="ADAL" clId="{21075DBF-E2A2-492B-9489-03B80C765E01}" dt="2022-10-14T19:51:47.345" v="9" actId="47"/>
        <pc:sldMkLst>
          <pc:docMk/>
          <pc:sldMk cId="3904623752" sldId="411"/>
        </pc:sldMkLst>
      </pc:sldChg>
      <pc:sldChg chg="addSp delSp modSp add mod modNotesTx">
        <pc:chgData name="Cantrell, Celeste D" userId="4242ddf2-4db3-4089-a532-bb36fa44f788" providerId="ADAL" clId="{21075DBF-E2A2-492B-9489-03B80C765E01}" dt="2022-10-14T20:17:49.177" v="506" actId="1076"/>
        <pc:sldMkLst>
          <pc:docMk/>
          <pc:sldMk cId="4283496240" sldId="411"/>
        </pc:sldMkLst>
        <pc:spChg chg="mod">
          <ac:chgData name="Cantrell, Celeste D" userId="4242ddf2-4db3-4089-a532-bb36fa44f788" providerId="ADAL" clId="{21075DBF-E2A2-492B-9489-03B80C765E01}" dt="2022-10-14T20:11:36.236" v="474" actId="20577"/>
          <ac:spMkLst>
            <pc:docMk/>
            <pc:sldMk cId="4283496240" sldId="411"/>
            <ac:spMk id="2" creationId="{CC864CEF-89A1-4FCB-96EB-935D6B60076F}"/>
          </ac:spMkLst>
        </pc:spChg>
        <pc:spChg chg="del mod">
          <ac:chgData name="Cantrell, Celeste D" userId="4242ddf2-4db3-4089-a532-bb36fa44f788" providerId="ADAL" clId="{21075DBF-E2A2-492B-9489-03B80C765E01}" dt="2022-10-14T20:11:50.432" v="479" actId="478"/>
          <ac:spMkLst>
            <pc:docMk/>
            <pc:sldMk cId="4283496240" sldId="411"/>
            <ac:spMk id="6" creationId="{FB7A49AE-61D9-4569-AABE-24F214A920BF}"/>
          </ac:spMkLst>
        </pc:spChg>
        <pc:picChg chg="add mod">
          <ac:chgData name="Cantrell, Celeste D" userId="4242ddf2-4db3-4089-a532-bb36fa44f788" providerId="ADAL" clId="{21075DBF-E2A2-492B-9489-03B80C765E01}" dt="2022-10-14T20:17:11.961" v="501" actId="14100"/>
          <ac:picMkLst>
            <pc:docMk/>
            <pc:sldMk cId="4283496240" sldId="411"/>
            <ac:picMk id="7" creationId="{A5A925B5-DC4B-EC1E-4F5D-A081CBDA857E}"/>
          </ac:picMkLst>
        </pc:picChg>
        <pc:picChg chg="add mod">
          <ac:chgData name="Cantrell, Celeste D" userId="4242ddf2-4db3-4089-a532-bb36fa44f788" providerId="ADAL" clId="{21075DBF-E2A2-492B-9489-03B80C765E01}" dt="2022-10-14T20:17:06.869" v="499" actId="14100"/>
          <ac:picMkLst>
            <pc:docMk/>
            <pc:sldMk cId="4283496240" sldId="411"/>
            <ac:picMk id="9" creationId="{DBEA02B8-B8DF-DC1B-92F7-E51213726A71}"/>
          </ac:picMkLst>
        </pc:picChg>
        <pc:picChg chg="add mod">
          <ac:chgData name="Cantrell, Celeste D" userId="4242ddf2-4db3-4089-a532-bb36fa44f788" providerId="ADAL" clId="{21075DBF-E2A2-492B-9489-03B80C765E01}" dt="2022-10-14T20:17:13.451" v="502" actId="1076"/>
          <ac:picMkLst>
            <pc:docMk/>
            <pc:sldMk cId="4283496240" sldId="411"/>
            <ac:picMk id="11" creationId="{4A3107E7-899A-063B-5B73-722ECA5D53C5}"/>
          </ac:picMkLst>
        </pc:picChg>
        <pc:picChg chg="add mod">
          <ac:chgData name="Cantrell, Celeste D" userId="4242ddf2-4db3-4089-a532-bb36fa44f788" providerId="ADAL" clId="{21075DBF-E2A2-492B-9489-03B80C765E01}" dt="2022-10-14T20:17:49.177" v="506" actId="1076"/>
          <ac:picMkLst>
            <pc:docMk/>
            <pc:sldMk cId="4283496240" sldId="411"/>
            <ac:picMk id="13" creationId="{1475555D-7FD9-0B5A-E241-B7DECC4D3009}"/>
          </ac:picMkLst>
        </pc:picChg>
      </pc:sldChg>
      <pc:sldChg chg="del">
        <pc:chgData name="Cantrell, Celeste D" userId="4242ddf2-4db3-4089-a532-bb36fa44f788" providerId="ADAL" clId="{21075DBF-E2A2-492B-9489-03B80C765E01}" dt="2022-10-14T19:51:48.257" v="10" actId="47"/>
        <pc:sldMkLst>
          <pc:docMk/>
          <pc:sldMk cId="1877424937" sldId="412"/>
        </pc:sldMkLst>
      </pc:sldChg>
      <pc:sldChg chg="modSp add mod ord">
        <pc:chgData name="Cantrell, Celeste D" userId="4242ddf2-4db3-4089-a532-bb36fa44f788" providerId="ADAL" clId="{21075DBF-E2A2-492B-9489-03B80C765E01}" dt="2022-10-14T20:21:12.917" v="764" actId="20577"/>
        <pc:sldMkLst>
          <pc:docMk/>
          <pc:sldMk cId="3145794551" sldId="412"/>
        </pc:sldMkLst>
        <pc:spChg chg="mod">
          <ac:chgData name="Cantrell, Celeste D" userId="4242ddf2-4db3-4089-a532-bb36fa44f788" providerId="ADAL" clId="{21075DBF-E2A2-492B-9489-03B80C765E01}" dt="2022-10-14T20:21:12.917" v="764" actId="20577"/>
          <ac:spMkLst>
            <pc:docMk/>
            <pc:sldMk cId="3145794551" sldId="412"/>
            <ac:spMk id="6" creationId="{FB7A49AE-61D9-4569-AABE-24F214A920BF}"/>
          </ac:spMkLst>
        </pc:spChg>
      </pc:sldChg>
      <pc:sldChg chg="addSp delSp modSp add mod ord modNotesTx">
        <pc:chgData name="Cantrell, Celeste D" userId="4242ddf2-4db3-4089-a532-bb36fa44f788" providerId="ADAL" clId="{21075DBF-E2A2-492B-9489-03B80C765E01}" dt="2022-10-17T10:52:04.778" v="7561" actId="20577"/>
        <pc:sldMkLst>
          <pc:docMk/>
          <pc:sldMk cId="2485652113" sldId="413"/>
        </pc:sldMkLst>
        <pc:spChg chg="mod">
          <ac:chgData name="Cantrell, Celeste D" userId="4242ddf2-4db3-4089-a532-bb36fa44f788" providerId="ADAL" clId="{21075DBF-E2A2-492B-9489-03B80C765E01}" dt="2022-10-14T20:25:28.207" v="825" actId="20577"/>
          <ac:spMkLst>
            <pc:docMk/>
            <pc:sldMk cId="2485652113" sldId="413"/>
            <ac:spMk id="2" creationId="{CC864CEF-89A1-4FCB-96EB-935D6B60076F}"/>
          </ac:spMkLst>
        </pc:spChg>
        <pc:spChg chg="add del mod">
          <ac:chgData name="Cantrell, Celeste D" userId="4242ddf2-4db3-4089-a532-bb36fa44f788" providerId="ADAL" clId="{21075DBF-E2A2-492B-9489-03B80C765E01}" dt="2022-10-14T20:26:08.604" v="831" actId="478"/>
          <ac:spMkLst>
            <pc:docMk/>
            <pc:sldMk cId="2485652113" sldId="413"/>
            <ac:spMk id="12" creationId="{C93B0431-AB40-4EC0-15D0-9DEEB40E5027}"/>
          </ac:spMkLst>
        </pc:spChg>
        <pc:spChg chg="add mod">
          <ac:chgData name="Cantrell, Celeste D" userId="4242ddf2-4db3-4089-a532-bb36fa44f788" providerId="ADAL" clId="{21075DBF-E2A2-492B-9489-03B80C765E01}" dt="2022-10-14T20:28:19.393" v="847" actId="1076"/>
          <ac:spMkLst>
            <pc:docMk/>
            <pc:sldMk cId="2485652113" sldId="413"/>
            <ac:spMk id="14" creationId="{032653C3-0AC8-FE44-8F99-7EBB9F1D63FC}"/>
          </ac:spMkLst>
        </pc:spChg>
        <pc:picChg chg="add del mod">
          <ac:chgData name="Cantrell, Celeste D" userId="4242ddf2-4db3-4089-a532-bb36fa44f788" providerId="ADAL" clId="{21075DBF-E2A2-492B-9489-03B80C765E01}" dt="2022-10-17T10:49:05.307" v="7445" actId="478"/>
          <ac:picMkLst>
            <pc:docMk/>
            <pc:sldMk cId="2485652113" sldId="413"/>
            <ac:picMk id="6" creationId="{9528C083-531C-9E90-0568-1CFF12D9D0FA}"/>
          </ac:picMkLst>
        </pc:picChg>
        <pc:picChg chg="add mod ord">
          <ac:chgData name="Cantrell, Celeste D" userId="4242ddf2-4db3-4089-a532-bb36fa44f788" providerId="ADAL" clId="{21075DBF-E2A2-492B-9489-03B80C765E01}" dt="2022-10-17T10:49:15.023" v="7449" actId="167"/>
          <ac:picMkLst>
            <pc:docMk/>
            <pc:sldMk cId="2485652113" sldId="413"/>
            <ac:picMk id="7" creationId="{A0EC8894-7C2E-E1A4-12E9-34066A83C396}"/>
          </ac:picMkLst>
        </pc:picChg>
        <pc:picChg chg="del">
          <ac:chgData name="Cantrell, Celeste D" userId="4242ddf2-4db3-4089-a532-bb36fa44f788" providerId="ADAL" clId="{21075DBF-E2A2-492B-9489-03B80C765E01}" dt="2022-10-14T20:24:35.182" v="768" actId="478"/>
          <ac:picMkLst>
            <pc:docMk/>
            <pc:sldMk cId="2485652113" sldId="413"/>
            <ac:picMk id="7" creationId="{A5A925B5-DC4B-EC1E-4F5D-A081CBDA857E}"/>
          </ac:picMkLst>
        </pc:picChg>
        <pc:picChg chg="del mod">
          <ac:chgData name="Cantrell, Celeste D" userId="4242ddf2-4db3-4089-a532-bb36fa44f788" providerId="ADAL" clId="{21075DBF-E2A2-492B-9489-03B80C765E01}" dt="2022-10-14T20:24:36.177" v="770" actId="478"/>
          <ac:picMkLst>
            <pc:docMk/>
            <pc:sldMk cId="2485652113" sldId="413"/>
            <ac:picMk id="9" creationId="{DBEA02B8-B8DF-DC1B-92F7-E51213726A71}"/>
          </ac:picMkLst>
        </pc:picChg>
        <pc:picChg chg="add mod">
          <ac:chgData name="Cantrell, Celeste D" userId="4242ddf2-4db3-4089-a532-bb36fa44f788" providerId="ADAL" clId="{21075DBF-E2A2-492B-9489-03B80C765E01}" dt="2022-10-14T20:25:15.401" v="778" actId="14100"/>
          <ac:picMkLst>
            <pc:docMk/>
            <pc:sldMk cId="2485652113" sldId="413"/>
            <ac:picMk id="10" creationId="{18F93E89-1D2E-9CAE-545A-31390B95D501}"/>
          </ac:picMkLst>
        </pc:picChg>
        <pc:picChg chg="del">
          <ac:chgData name="Cantrell, Celeste D" userId="4242ddf2-4db3-4089-a532-bb36fa44f788" providerId="ADAL" clId="{21075DBF-E2A2-492B-9489-03B80C765E01}" dt="2022-10-14T20:24:36.953" v="771" actId="478"/>
          <ac:picMkLst>
            <pc:docMk/>
            <pc:sldMk cId="2485652113" sldId="413"/>
            <ac:picMk id="11" creationId="{4A3107E7-899A-063B-5B73-722ECA5D53C5}"/>
          </ac:picMkLst>
        </pc:picChg>
        <pc:picChg chg="del">
          <ac:chgData name="Cantrell, Celeste D" userId="4242ddf2-4db3-4089-a532-bb36fa44f788" providerId="ADAL" clId="{21075DBF-E2A2-492B-9489-03B80C765E01}" dt="2022-10-14T20:24:37.957" v="772" actId="478"/>
          <ac:picMkLst>
            <pc:docMk/>
            <pc:sldMk cId="2485652113" sldId="413"/>
            <ac:picMk id="13" creationId="{1475555D-7FD9-0B5A-E241-B7DECC4D3009}"/>
          </ac:picMkLst>
        </pc:picChg>
        <pc:picChg chg="add mod">
          <ac:chgData name="Cantrell, Celeste D" userId="4242ddf2-4db3-4089-a532-bb36fa44f788" providerId="ADAL" clId="{21075DBF-E2A2-492B-9489-03B80C765E01}" dt="2022-10-14T20:29:44.449" v="854" actId="1076"/>
          <ac:picMkLst>
            <pc:docMk/>
            <pc:sldMk cId="2485652113" sldId="413"/>
            <ac:picMk id="16" creationId="{B93271EB-7614-C836-F2B8-BC3D66A8729F}"/>
          </ac:picMkLst>
        </pc:picChg>
      </pc:sldChg>
      <pc:sldChg chg="del">
        <pc:chgData name="Cantrell, Celeste D" userId="4242ddf2-4db3-4089-a532-bb36fa44f788" providerId="ADAL" clId="{21075DBF-E2A2-492B-9489-03B80C765E01}" dt="2022-10-14T19:51:49.720" v="11" actId="47"/>
        <pc:sldMkLst>
          <pc:docMk/>
          <pc:sldMk cId="4048698955" sldId="413"/>
        </pc:sldMkLst>
      </pc:sldChg>
      <pc:sldChg chg="del">
        <pc:chgData name="Cantrell, Celeste D" userId="4242ddf2-4db3-4089-a532-bb36fa44f788" providerId="ADAL" clId="{21075DBF-E2A2-492B-9489-03B80C765E01}" dt="2022-10-14T19:51:51.585" v="12" actId="47"/>
        <pc:sldMkLst>
          <pc:docMk/>
          <pc:sldMk cId="919991971" sldId="414"/>
        </pc:sldMkLst>
      </pc:sldChg>
      <pc:sldChg chg="modSp add mod ord">
        <pc:chgData name="Cantrell, Celeste D" userId="4242ddf2-4db3-4089-a532-bb36fa44f788" providerId="ADAL" clId="{21075DBF-E2A2-492B-9489-03B80C765E01}" dt="2022-10-16T20:16:32.021" v="1340" actId="20577"/>
        <pc:sldMkLst>
          <pc:docMk/>
          <pc:sldMk cId="2092264247" sldId="414"/>
        </pc:sldMkLst>
        <pc:spChg chg="mod">
          <ac:chgData name="Cantrell, Celeste D" userId="4242ddf2-4db3-4089-a532-bb36fa44f788" providerId="ADAL" clId="{21075DBF-E2A2-492B-9489-03B80C765E01}" dt="2022-10-16T20:16:32.021" v="1340" actId="20577"/>
          <ac:spMkLst>
            <pc:docMk/>
            <pc:sldMk cId="2092264247" sldId="414"/>
            <ac:spMk id="6" creationId="{FB7A49AE-61D9-4569-AABE-24F214A920BF}"/>
          </ac:spMkLst>
        </pc:spChg>
      </pc:sldChg>
      <pc:sldChg chg="add ord modNotesTx">
        <pc:chgData name="Cantrell, Celeste D" userId="4242ddf2-4db3-4089-a532-bb36fa44f788" providerId="ADAL" clId="{21075DBF-E2A2-492B-9489-03B80C765E01}" dt="2022-10-16T20:12:58.180" v="947" actId="20577"/>
        <pc:sldMkLst>
          <pc:docMk/>
          <pc:sldMk cId="1739190672" sldId="415"/>
        </pc:sldMkLst>
      </pc:sldChg>
      <pc:sldChg chg="modSp add mod ord">
        <pc:chgData name="Cantrell, Celeste D" userId="4242ddf2-4db3-4089-a532-bb36fa44f788" providerId="ADAL" clId="{21075DBF-E2A2-492B-9489-03B80C765E01}" dt="2022-10-16T20:15:40.972" v="1227" actId="207"/>
        <pc:sldMkLst>
          <pc:docMk/>
          <pc:sldMk cId="992792671" sldId="416"/>
        </pc:sldMkLst>
        <pc:spChg chg="mod">
          <ac:chgData name="Cantrell, Celeste D" userId="4242ddf2-4db3-4089-a532-bb36fa44f788" providerId="ADAL" clId="{21075DBF-E2A2-492B-9489-03B80C765E01}" dt="2022-10-16T20:13:57.530" v="998" actId="20577"/>
          <ac:spMkLst>
            <pc:docMk/>
            <pc:sldMk cId="992792671" sldId="416"/>
            <ac:spMk id="2" creationId="{CC864CEF-89A1-4FCB-96EB-935D6B60076F}"/>
          </ac:spMkLst>
        </pc:spChg>
        <pc:spChg chg="mod">
          <ac:chgData name="Cantrell, Celeste D" userId="4242ddf2-4db3-4089-a532-bb36fa44f788" providerId="ADAL" clId="{21075DBF-E2A2-492B-9489-03B80C765E01}" dt="2022-10-16T20:15:40.972" v="1227" actId="207"/>
          <ac:spMkLst>
            <pc:docMk/>
            <pc:sldMk cId="992792671" sldId="416"/>
            <ac:spMk id="6" creationId="{FB7A49AE-61D9-4569-AABE-24F214A920BF}"/>
          </ac:spMkLst>
        </pc:spChg>
      </pc:sldChg>
      <pc:sldChg chg="addSp modSp new mod modNotesTx">
        <pc:chgData name="Cantrell, Celeste D" userId="4242ddf2-4db3-4089-a532-bb36fa44f788" providerId="ADAL" clId="{21075DBF-E2A2-492B-9489-03B80C765E01}" dt="2022-10-16T20:41:51.170" v="1770" actId="14100"/>
        <pc:sldMkLst>
          <pc:docMk/>
          <pc:sldMk cId="132972300" sldId="417"/>
        </pc:sldMkLst>
        <pc:spChg chg="mod">
          <ac:chgData name="Cantrell, Celeste D" userId="4242ddf2-4db3-4089-a532-bb36fa44f788" providerId="ADAL" clId="{21075DBF-E2A2-492B-9489-03B80C765E01}" dt="2022-10-16T20:18:19.525" v="1445" actId="255"/>
          <ac:spMkLst>
            <pc:docMk/>
            <pc:sldMk cId="132972300" sldId="417"/>
            <ac:spMk id="2" creationId="{A7BAACC6-82C0-F829-A34B-AD4D4259C308}"/>
          </ac:spMkLst>
        </pc:spChg>
        <pc:spChg chg="mod">
          <ac:chgData name="Cantrell, Celeste D" userId="4242ddf2-4db3-4089-a532-bb36fa44f788" providerId="ADAL" clId="{21075DBF-E2A2-492B-9489-03B80C765E01}" dt="2022-10-16T20:26:04.215" v="1456" actId="255"/>
          <ac:spMkLst>
            <pc:docMk/>
            <pc:sldMk cId="132972300" sldId="417"/>
            <ac:spMk id="3" creationId="{1AF6F74A-D949-DE48-9CCD-455C5F3B4EB0}"/>
          </ac:spMkLst>
        </pc:spChg>
        <pc:picChg chg="add mod">
          <ac:chgData name="Cantrell, Celeste D" userId="4242ddf2-4db3-4089-a532-bb36fa44f788" providerId="ADAL" clId="{21075DBF-E2A2-492B-9489-03B80C765E01}" dt="2022-10-16T20:38:27.050" v="1589" actId="1076"/>
          <ac:picMkLst>
            <pc:docMk/>
            <pc:sldMk cId="132972300" sldId="417"/>
            <ac:picMk id="7" creationId="{A42FCF86-DDE0-3F1A-DC64-AF30020A8204}"/>
          </ac:picMkLst>
        </pc:picChg>
        <pc:picChg chg="add mod">
          <ac:chgData name="Cantrell, Celeste D" userId="4242ddf2-4db3-4089-a532-bb36fa44f788" providerId="ADAL" clId="{21075DBF-E2A2-492B-9489-03B80C765E01}" dt="2022-10-16T20:41:51.170" v="1770" actId="14100"/>
          <ac:picMkLst>
            <pc:docMk/>
            <pc:sldMk cId="132972300" sldId="417"/>
            <ac:picMk id="9" creationId="{2B20D2FD-E09A-AFC6-F27B-63578888D266}"/>
          </ac:picMkLst>
        </pc:picChg>
        <pc:picChg chg="add mod">
          <ac:chgData name="Cantrell, Celeste D" userId="4242ddf2-4db3-4089-a532-bb36fa44f788" providerId="ADAL" clId="{21075DBF-E2A2-492B-9489-03B80C765E01}" dt="2022-10-16T20:38:17.695" v="1587" actId="1076"/>
          <ac:picMkLst>
            <pc:docMk/>
            <pc:sldMk cId="132972300" sldId="417"/>
            <ac:picMk id="11" creationId="{4877BE82-6817-8A6C-C5ED-BC2391DCB978}"/>
          </ac:picMkLst>
        </pc:picChg>
        <pc:picChg chg="add mod">
          <ac:chgData name="Cantrell, Celeste D" userId="4242ddf2-4db3-4089-a532-bb36fa44f788" providerId="ADAL" clId="{21075DBF-E2A2-492B-9489-03B80C765E01}" dt="2022-10-16T20:38:30.343" v="1590" actId="14100"/>
          <ac:picMkLst>
            <pc:docMk/>
            <pc:sldMk cId="132972300" sldId="417"/>
            <ac:picMk id="13" creationId="{F314C213-6CB7-862D-49A4-05C3BF9AFF5A}"/>
          </ac:picMkLst>
        </pc:picChg>
      </pc:sldChg>
      <pc:sldChg chg="addSp modSp add mod modNotesTx">
        <pc:chgData name="Cantrell, Celeste D" userId="4242ddf2-4db3-4089-a532-bb36fa44f788" providerId="ADAL" clId="{21075DBF-E2A2-492B-9489-03B80C765E01}" dt="2022-10-16T20:56:50.655" v="1959" actId="20577"/>
        <pc:sldMkLst>
          <pc:docMk/>
          <pc:sldMk cId="846510379" sldId="418"/>
        </pc:sldMkLst>
        <pc:spChg chg="mod">
          <ac:chgData name="Cantrell, Celeste D" userId="4242ddf2-4db3-4089-a532-bb36fa44f788" providerId="ADAL" clId="{21075DBF-E2A2-492B-9489-03B80C765E01}" dt="2022-10-16T20:42:26.918" v="1780" actId="207"/>
          <ac:spMkLst>
            <pc:docMk/>
            <pc:sldMk cId="846510379" sldId="418"/>
            <ac:spMk id="3" creationId="{1AF6F74A-D949-DE48-9CCD-455C5F3B4EB0}"/>
          </ac:spMkLst>
        </pc:spChg>
        <pc:picChg chg="add mod">
          <ac:chgData name="Cantrell, Celeste D" userId="4242ddf2-4db3-4089-a532-bb36fa44f788" providerId="ADAL" clId="{21075DBF-E2A2-492B-9489-03B80C765E01}" dt="2022-10-16T20:48:54.065" v="1848" actId="1076"/>
          <ac:picMkLst>
            <pc:docMk/>
            <pc:sldMk cId="846510379" sldId="418"/>
            <ac:picMk id="7" creationId="{C8623228-30AD-8652-686E-3BD5D5FAE91C}"/>
          </ac:picMkLst>
        </pc:picChg>
        <pc:picChg chg="add mod">
          <ac:chgData name="Cantrell, Celeste D" userId="4242ddf2-4db3-4089-a532-bb36fa44f788" providerId="ADAL" clId="{21075DBF-E2A2-492B-9489-03B80C765E01}" dt="2022-10-16T20:48:51.726" v="1847" actId="1076"/>
          <ac:picMkLst>
            <pc:docMk/>
            <pc:sldMk cId="846510379" sldId="418"/>
            <ac:picMk id="9" creationId="{79F142A9-1D17-9F63-DE37-0AC3FADF0922}"/>
          </ac:picMkLst>
        </pc:picChg>
        <pc:picChg chg="add mod">
          <ac:chgData name="Cantrell, Celeste D" userId="4242ddf2-4db3-4089-a532-bb36fa44f788" providerId="ADAL" clId="{21075DBF-E2A2-492B-9489-03B80C765E01}" dt="2022-10-16T20:53:30.553" v="1850" actId="1076"/>
          <ac:picMkLst>
            <pc:docMk/>
            <pc:sldMk cId="846510379" sldId="418"/>
            <ac:picMk id="11" creationId="{F62AD0EF-6D83-3264-0004-9E9F45C373E8}"/>
          </ac:picMkLst>
        </pc:picChg>
        <pc:picChg chg="add mod">
          <ac:chgData name="Cantrell, Celeste D" userId="4242ddf2-4db3-4089-a532-bb36fa44f788" providerId="ADAL" clId="{21075DBF-E2A2-492B-9489-03B80C765E01}" dt="2022-10-16T20:55:48.228" v="1868" actId="14100"/>
          <ac:picMkLst>
            <pc:docMk/>
            <pc:sldMk cId="846510379" sldId="418"/>
            <ac:picMk id="13" creationId="{B162D2E5-5B2C-15AF-AB01-D7179A468EA1}"/>
          </ac:picMkLst>
        </pc:picChg>
      </pc:sldChg>
      <pc:sldChg chg="addSp modSp add mod modNotesTx">
        <pc:chgData name="Cantrell, Celeste D" userId="4242ddf2-4db3-4089-a532-bb36fa44f788" providerId="ADAL" clId="{21075DBF-E2A2-492B-9489-03B80C765E01}" dt="2022-10-16T21:04:55.520" v="2133" actId="1076"/>
        <pc:sldMkLst>
          <pc:docMk/>
          <pc:sldMk cId="3128464095" sldId="419"/>
        </pc:sldMkLst>
        <pc:spChg chg="mod">
          <ac:chgData name="Cantrell, Celeste D" userId="4242ddf2-4db3-4089-a532-bb36fa44f788" providerId="ADAL" clId="{21075DBF-E2A2-492B-9489-03B80C765E01}" dt="2022-10-16T20:59:33.674" v="1981" actId="27636"/>
          <ac:spMkLst>
            <pc:docMk/>
            <pc:sldMk cId="3128464095" sldId="419"/>
            <ac:spMk id="3" creationId="{1AF6F74A-D949-DE48-9CCD-455C5F3B4EB0}"/>
          </ac:spMkLst>
        </pc:spChg>
        <pc:spChg chg="add mod">
          <ac:chgData name="Cantrell, Celeste D" userId="4242ddf2-4db3-4089-a532-bb36fa44f788" providerId="ADAL" clId="{21075DBF-E2A2-492B-9489-03B80C765E01}" dt="2022-10-16T21:04:50.080" v="2131" actId="1076"/>
          <ac:spMkLst>
            <pc:docMk/>
            <pc:sldMk cId="3128464095" sldId="419"/>
            <ac:spMk id="8" creationId="{A87DDBF8-0A2A-99B5-493D-EBBB58B0F257}"/>
          </ac:spMkLst>
        </pc:spChg>
        <pc:picChg chg="add mod">
          <ac:chgData name="Cantrell, Celeste D" userId="4242ddf2-4db3-4089-a532-bb36fa44f788" providerId="ADAL" clId="{21075DBF-E2A2-492B-9489-03B80C765E01}" dt="2022-10-16T20:58:13.227" v="1968" actId="1076"/>
          <ac:picMkLst>
            <pc:docMk/>
            <pc:sldMk cId="3128464095" sldId="419"/>
            <ac:picMk id="7" creationId="{FDE29261-7C72-8AB7-471F-E544E0A4AA09}"/>
          </ac:picMkLst>
        </pc:picChg>
        <pc:picChg chg="add mod">
          <ac:chgData name="Cantrell, Celeste D" userId="4242ddf2-4db3-4089-a532-bb36fa44f788" providerId="ADAL" clId="{21075DBF-E2A2-492B-9489-03B80C765E01}" dt="2022-10-16T21:04:55.520" v="2133" actId="1076"/>
          <ac:picMkLst>
            <pc:docMk/>
            <pc:sldMk cId="3128464095" sldId="419"/>
            <ac:picMk id="10" creationId="{DCBB5CE9-113A-CB64-E3AB-CE3A7F1BB529}"/>
          </ac:picMkLst>
        </pc:picChg>
      </pc:sldChg>
      <pc:sldChg chg="modSp add mod">
        <pc:chgData name="Cantrell, Celeste D" userId="4242ddf2-4db3-4089-a532-bb36fa44f788" providerId="ADAL" clId="{21075DBF-E2A2-492B-9489-03B80C765E01}" dt="2022-10-16T21:05:23.106" v="2139" actId="207"/>
        <pc:sldMkLst>
          <pc:docMk/>
          <pc:sldMk cId="451028309" sldId="420"/>
        </pc:sldMkLst>
        <pc:spChg chg="mod">
          <ac:chgData name="Cantrell, Celeste D" userId="4242ddf2-4db3-4089-a532-bb36fa44f788" providerId="ADAL" clId="{21075DBF-E2A2-492B-9489-03B80C765E01}" dt="2022-10-16T21:05:23.106" v="2139" actId="207"/>
          <ac:spMkLst>
            <pc:docMk/>
            <pc:sldMk cId="451028309" sldId="420"/>
            <ac:spMk id="3" creationId="{1AF6F74A-D949-DE48-9CCD-455C5F3B4EB0}"/>
          </ac:spMkLst>
        </pc:spChg>
      </pc:sldChg>
      <pc:sldChg chg="addSp modSp add mod modNotesTx">
        <pc:chgData name="Cantrell, Celeste D" userId="4242ddf2-4db3-4089-a532-bb36fa44f788" providerId="ADAL" clId="{21075DBF-E2A2-492B-9489-03B80C765E01}" dt="2022-10-16T21:08:59.744" v="2225" actId="20577"/>
        <pc:sldMkLst>
          <pc:docMk/>
          <pc:sldMk cId="3449542410" sldId="421"/>
        </pc:sldMkLst>
        <pc:spChg chg="mod">
          <ac:chgData name="Cantrell, Celeste D" userId="4242ddf2-4db3-4089-a532-bb36fa44f788" providerId="ADAL" clId="{21075DBF-E2A2-492B-9489-03B80C765E01}" dt="2022-10-16T21:06:11.176" v="2145" actId="14100"/>
          <ac:spMkLst>
            <pc:docMk/>
            <pc:sldMk cId="3449542410" sldId="421"/>
            <ac:spMk id="3" creationId="{1AF6F74A-D949-DE48-9CCD-455C5F3B4EB0}"/>
          </ac:spMkLst>
        </pc:spChg>
        <pc:picChg chg="add mod">
          <ac:chgData name="Cantrell, Celeste D" userId="4242ddf2-4db3-4089-a532-bb36fa44f788" providerId="ADAL" clId="{21075DBF-E2A2-492B-9489-03B80C765E01}" dt="2022-10-16T21:08:03.110" v="2149" actId="1076"/>
          <ac:picMkLst>
            <pc:docMk/>
            <pc:sldMk cId="3449542410" sldId="421"/>
            <ac:picMk id="7" creationId="{4505A19B-AC1A-603D-EEA9-C1A98E352E48}"/>
          </ac:picMkLst>
        </pc:picChg>
        <pc:picChg chg="add mod">
          <ac:chgData name="Cantrell, Celeste D" userId="4242ddf2-4db3-4089-a532-bb36fa44f788" providerId="ADAL" clId="{21075DBF-E2A2-492B-9489-03B80C765E01}" dt="2022-10-16T21:08:41.381" v="2151" actId="1076"/>
          <ac:picMkLst>
            <pc:docMk/>
            <pc:sldMk cId="3449542410" sldId="421"/>
            <ac:picMk id="9" creationId="{D318BB64-8CE2-D32C-3143-B7FFA0A6ED15}"/>
          </ac:picMkLst>
        </pc:picChg>
      </pc:sldChg>
      <pc:sldChg chg="addSp modSp add mod">
        <pc:chgData name="Cantrell, Celeste D" userId="4242ddf2-4db3-4089-a532-bb36fa44f788" providerId="ADAL" clId="{21075DBF-E2A2-492B-9489-03B80C765E01}" dt="2022-10-16T21:11:46.591" v="2240" actId="1076"/>
        <pc:sldMkLst>
          <pc:docMk/>
          <pc:sldMk cId="3906992276" sldId="422"/>
        </pc:sldMkLst>
        <pc:spChg chg="mod">
          <ac:chgData name="Cantrell, Celeste D" userId="4242ddf2-4db3-4089-a532-bb36fa44f788" providerId="ADAL" clId="{21075DBF-E2A2-492B-9489-03B80C765E01}" dt="2022-10-16T21:09:17.997" v="2228" actId="14100"/>
          <ac:spMkLst>
            <pc:docMk/>
            <pc:sldMk cId="3906992276" sldId="422"/>
            <ac:spMk id="3" creationId="{1AF6F74A-D949-DE48-9CCD-455C5F3B4EB0}"/>
          </ac:spMkLst>
        </pc:spChg>
        <pc:picChg chg="add mod">
          <ac:chgData name="Cantrell, Celeste D" userId="4242ddf2-4db3-4089-a532-bb36fa44f788" providerId="ADAL" clId="{21075DBF-E2A2-492B-9489-03B80C765E01}" dt="2022-10-16T21:11:44.360" v="2239" actId="1076"/>
          <ac:picMkLst>
            <pc:docMk/>
            <pc:sldMk cId="3906992276" sldId="422"/>
            <ac:picMk id="7" creationId="{FFB94445-0312-6667-5F97-4D77A20A8BD3}"/>
          </ac:picMkLst>
        </pc:picChg>
        <pc:picChg chg="add mod">
          <ac:chgData name="Cantrell, Celeste D" userId="4242ddf2-4db3-4089-a532-bb36fa44f788" providerId="ADAL" clId="{21075DBF-E2A2-492B-9489-03B80C765E01}" dt="2022-10-16T21:11:08.817" v="2234" actId="14100"/>
          <ac:picMkLst>
            <pc:docMk/>
            <pc:sldMk cId="3906992276" sldId="422"/>
            <ac:picMk id="9" creationId="{582BCBBC-5214-6445-6A90-54B4F8616881}"/>
          </ac:picMkLst>
        </pc:picChg>
        <pc:picChg chg="add mod">
          <ac:chgData name="Cantrell, Celeste D" userId="4242ddf2-4db3-4089-a532-bb36fa44f788" providerId="ADAL" clId="{21075DBF-E2A2-492B-9489-03B80C765E01}" dt="2022-10-16T21:11:46.591" v="2240" actId="1076"/>
          <ac:picMkLst>
            <pc:docMk/>
            <pc:sldMk cId="3906992276" sldId="422"/>
            <ac:picMk id="11" creationId="{DA435DF2-AEDB-9B96-5DA8-0D5FA7EA5F8B}"/>
          </ac:picMkLst>
        </pc:picChg>
      </pc:sldChg>
      <pc:sldChg chg="addSp modSp add mod">
        <pc:chgData name="Cantrell, Celeste D" userId="4242ddf2-4db3-4089-a532-bb36fa44f788" providerId="ADAL" clId="{21075DBF-E2A2-492B-9489-03B80C765E01}" dt="2022-10-16T21:15:48.399" v="2255" actId="1076"/>
        <pc:sldMkLst>
          <pc:docMk/>
          <pc:sldMk cId="4086153271" sldId="423"/>
        </pc:sldMkLst>
        <pc:spChg chg="mod">
          <ac:chgData name="Cantrell, Celeste D" userId="4242ddf2-4db3-4089-a532-bb36fa44f788" providerId="ADAL" clId="{21075DBF-E2A2-492B-9489-03B80C765E01}" dt="2022-10-16T21:12:54.338" v="2243" actId="14100"/>
          <ac:spMkLst>
            <pc:docMk/>
            <pc:sldMk cId="4086153271" sldId="423"/>
            <ac:spMk id="3" creationId="{1AF6F74A-D949-DE48-9CCD-455C5F3B4EB0}"/>
          </ac:spMkLst>
        </pc:spChg>
        <pc:picChg chg="add mod">
          <ac:chgData name="Cantrell, Celeste D" userId="4242ddf2-4db3-4089-a532-bb36fa44f788" providerId="ADAL" clId="{21075DBF-E2A2-492B-9489-03B80C765E01}" dt="2022-10-16T21:15:40.886" v="2252" actId="14100"/>
          <ac:picMkLst>
            <pc:docMk/>
            <pc:sldMk cId="4086153271" sldId="423"/>
            <ac:picMk id="7" creationId="{F57E9C72-938C-EC7E-138A-C528067FC6E2}"/>
          </ac:picMkLst>
        </pc:picChg>
        <pc:picChg chg="add mod">
          <ac:chgData name="Cantrell, Celeste D" userId="4242ddf2-4db3-4089-a532-bb36fa44f788" providerId="ADAL" clId="{21075DBF-E2A2-492B-9489-03B80C765E01}" dt="2022-10-16T21:15:48.399" v="2255" actId="1076"/>
          <ac:picMkLst>
            <pc:docMk/>
            <pc:sldMk cId="4086153271" sldId="423"/>
            <ac:picMk id="9" creationId="{8BBA7920-5957-4264-340D-B76CC807BB5B}"/>
          </ac:picMkLst>
        </pc:picChg>
        <pc:picChg chg="add mod">
          <ac:chgData name="Cantrell, Celeste D" userId="4242ddf2-4db3-4089-a532-bb36fa44f788" providerId="ADAL" clId="{21075DBF-E2A2-492B-9489-03B80C765E01}" dt="2022-10-16T21:15:43.267" v="2253" actId="1076"/>
          <ac:picMkLst>
            <pc:docMk/>
            <pc:sldMk cId="4086153271" sldId="423"/>
            <ac:picMk id="11" creationId="{32E5D62C-BDF7-2F7B-94B4-2C21006B211E}"/>
          </ac:picMkLst>
        </pc:picChg>
      </pc:sldChg>
      <pc:sldChg chg="addSp modSp add mod">
        <pc:chgData name="Cantrell, Celeste D" userId="4242ddf2-4db3-4089-a532-bb36fa44f788" providerId="ADAL" clId="{21075DBF-E2A2-492B-9489-03B80C765E01}" dt="2022-10-16T22:35:35.901" v="2643" actId="1076"/>
        <pc:sldMkLst>
          <pc:docMk/>
          <pc:sldMk cId="3304828904" sldId="424"/>
        </pc:sldMkLst>
        <pc:spChg chg="mod">
          <ac:chgData name="Cantrell, Celeste D" userId="4242ddf2-4db3-4089-a532-bb36fa44f788" providerId="ADAL" clId="{21075DBF-E2A2-492B-9489-03B80C765E01}" dt="2022-10-16T21:16:25.649" v="2258" actId="14100"/>
          <ac:spMkLst>
            <pc:docMk/>
            <pc:sldMk cId="3304828904" sldId="424"/>
            <ac:spMk id="3" creationId="{1AF6F74A-D949-DE48-9CCD-455C5F3B4EB0}"/>
          </ac:spMkLst>
        </pc:spChg>
        <pc:spChg chg="mod">
          <ac:chgData name="Cantrell, Celeste D" userId="4242ddf2-4db3-4089-a532-bb36fa44f788" providerId="ADAL" clId="{21075DBF-E2A2-492B-9489-03B80C765E01}" dt="2022-10-16T22:35:35.901" v="2643" actId="1076"/>
          <ac:spMkLst>
            <pc:docMk/>
            <pc:sldMk cId="3304828904" sldId="424"/>
            <ac:spMk id="4" creationId="{98C43CC4-06B6-B23A-869F-331941A59DD4}"/>
          </ac:spMkLst>
        </pc:spChg>
        <pc:picChg chg="add mod">
          <ac:chgData name="Cantrell, Celeste D" userId="4242ddf2-4db3-4089-a532-bb36fa44f788" providerId="ADAL" clId="{21075DBF-E2A2-492B-9489-03B80C765E01}" dt="2022-10-16T21:19:45.708" v="2267" actId="1076"/>
          <ac:picMkLst>
            <pc:docMk/>
            <pc:sldMk cId="3304828904" sldId="424"/>
            <ac:picMk id="7" creationId="{B19E0352-870B-CE6F-A390-C3265B316EEE}"/>
          </ac:picMkLst>
        </pc:picChg>
        <pc:picChg chg="add mod">
          <ac:chgData name="Cantrell, Celeste D" userId="4242ddf2-4db3-4089-a532-bb36fa44f788" providerId="ADAL" clId="{21075DBF-E2A2-492B-9489-03B80C765E01}" dt="2022-10-16T21:19:48.232" v="2268" actId="1076"/>
          <ac:picMkLst>
            <pc:docMk/>
            <pc:sldMk cId="3304828904" sldId="424"/>
            <ac:picMk id="9" creationId="{0E4B0FD8-7A61-1C6D-B447-EFB52B70F84A}"/>
          </ac:picMkLst>
        </pc:picChg>
        <pc:picChg chg="add mod">
          <ac:chgData name="Cantrell, Celeste D" userId="4242ddf2-4db3-4089-a532-bb36fa44f788" providerId="ADAL" clId="{21075DBF-E2A2-492B-9489-03B80C765E01}" dt="2022-10-16T21:18:42.478" v="2265" actId="1076"/>
          <ac:picMkLst>
            <pc:docMk/>
            <pc:sldMk cId="3304828904" sldId="424"/>
            <ac:picMk id="11" creationId="{7318BEE5-9217-C636-17F5-007EED82E3E6}"/>
          </ac:picMkLst>
        </pc:picChg>
        <pc:picChg chg="add mod">
          <ac:chgData name="Cantrell, Celeste D" userId="4242ddf2-4db3-4089-a532-bb36fa44f788" providerId="ADAL" clId="{21075DBF-E2A2-492B-9489-03B80C765E01}" dt="2022-10-16T21:20:54.814" v="2270" actId="1076"/>
          <ac:picMkLst>
            <pc:docMk/>
            <pc:sldMk cId="3304828904" sldId="424"/>
            <ac:picMk id="13" creationId="{C5529D93-4E15-14D9-9EB1-821037E831A7}"/>
          </ac:picMkLst>
        </pc:picChg>
      </pc:sldChg>
      <pc:sldChg chg="addSp delSp modSp add mod modNotesTx">
        <pc:chgData name="Cantrell, Celeste D" userId="4242ddf2-4db3-4089-a532-bb36fa44f788" providerId="ADAL" clId="{21075DBF-E2A2-492B-9489-03B80C765E01}" dt="2022-10-16T21:26:02.206" v="2436" actId="20577"/>
        <pc:sldMkLst>
          <pc:docMk/>
          <pc:sldMk cId="3099478963" sldId="425"/>
        </pc:sldMkLst>
        <pc:spChg chg="mod">
          <ac:chgData name="Cantrell, Celeste D" userId="4242ddf2-4db3-4089-a532-bb36fa44f788" providerId="ADAL" clId="{21075DBF-E2A2-492B-9489-03B80C765E01}" dt="2022-10-16T21:21:32.319" v="2281" actId="14100"/>
          <ac:spMkLst>
            <pc:docMk/>
            <pc:sldMk cId="3099478963" sldId="425"/>
            <ac:spMk id="3" creationId="{1AF6F74A-D949-DE48-9CCD-455C5F3B4EB0}"/>
          </ac:spMkLst>
        </pc:spChg>
        <pc:picChg chg="del">
          <ac:chgData name="Cantrell, Celeste D" userId="4242ddf2-4db3-4089-a532-bb36fa44f788" providerId="ADAL" clId="{21075DBF-E2A2-492B-9489-03B80C765E01}" dt="2022-10-16T21:21:09.826" v="2276" actId="478"/>
          <ac:picMkLst>
            <pc:docMk/>
            <pc:sldMk cId="3099478963" sldId="425"/>
            <ac:picMk id="7" creationId="{B19E0352-870B-CE6F-A390-C3265B316EEE}"/>
          </ac:picMkLst>
        </pc:picChg>
        <pc:picChg chg="add mod">
          <ac:chgData name="Cantrell, Celeste D" userId="4242ddf2-4db3-4089-a532-bb36fa44f788" providerId="ADAL" clId="{21075DBF-E2A2-492B-9489-03B80C765E01}" dt="2022-10-16T21:25:36.413" v="2385" actId="1076"/>
          <ac:picMkLst>
            <pc:docMk/>
            <pc:sldMk cId="3099478963" sldId="425"/>
            <ac:picMk id="8" creationId="{C2B8FC0B-4806-64F5-183C-79C14936DD53}"/>
          </ac:picMkLst>
        </pc:picChg>
        <pc:picChg chg="del">
          <ac:chgData name="Cantrell, Celeste D" userId="4242ddf2-4db3-4089-a532-bb36fa44f788" providerId="ADAL" clId="{21075DBF-E2A2-492B-9489-03B80C765E01}" dt="2022-10-16T21:21:11.535" v="2278" actId="478"/>
          <ac:picMkLst>
            <pc:docMk/>
            <pc:sldMk cId="3099478963" sldId="425"/>
            <ac:picMk id="9" creationId="{0E4B0FD8-7A61-1C6D-B447-EFB52B70F84A}"/>
          </ac:picMkLst>
        </pc:picChg>
        <pc:picChg chg="del mod">
          <ac:chgData name="Cantrell, Celeste D" userId="4242ddf2-4db3-4089-a532-bb36fa44f788" providerId="ADAL" clId="{21075DBF-E2A2-492B-9489-03B80C765E01}" dt="2022-10-16T21:21:08.830" v="2275" actId="478"/>
          <ac:picMkLst>
            <pc:docMk/>
            <pc:sldMk cId="3099478963" sldId="425"/>
            <ac:picMk id="11" creationId="{7318BEE5-9217-C636-17F5-007EED82E3E6}"/>
          </ac:picMkLst>
        </pc:picChg>
        <pc:picChg chg="add mod">
          <ac:chgData name="Cantrell, Celeste D" userId="4242ddf2-4db3-4089-a532-bb36fa44f788" providerId="ADAL" clId="{21075DBF-E2A2-492B-9489-03B80C765E01}" dt="2022-10-16T21:25:44.219" v="2389" actId="1076"/>
          <ac:picMkLst>
            <pc:docMk/>
            <pc:sldMk cId="3099478963" sldId="425"/>
            <ac:picMk id="12" creationId="{C61044DE-EF71-3A1D-DF07-FEF37007AE55}"/>
          </ac:picMkLst>
        </pc:picChg>
        <pc:picChg chg="del">
          <ac:chgData name="Cantrell, Celeste D" userId="4242ddf2-4db3-4089-a532-bb36fa44f788" providerId="ADAL" clId="{21075DBF-E2A2-492B-9489-03B80C765E01}" dt="2022-10-16T21:21:10.566" v="2277" actId="478"/>
          <ac:picMkLst>
            <pc:docMk/>
            <pc:sldMk cId="3099478963" sldId="425"/>
            <ac:picMk id="13" creationId="{C5529D93-4E15-14D9-9EB1-821037E831A7}"/>
          </ac:picMkLst>
        </pc:picChg>
        <pc:picChg chg="add mod">
          <ac:chgData name="Cantrell, Celeste D" userId="4242ddf2-4db3-4089-a532-bb36fa44f788" providerId="ADAL" clId="{21075DBF-E2A2-492B-9489-03B80C765E01}" dt="2022-10-16T21:25:38.709" v="2386" actId="1076"/>
          <ac:picMkLst>
            <pc:docMk/>
            <pc:sldMk cId="3099478963" sldId="425"/>
            <ac:picMk id="15" creationId="{D2ECCB2B-3EF3-C0D7-2ABB-FEFF41EE90BC}"/>
          </ac:picMkLst>
        </pc:picChg>
      </pc:sldChg>
      <pc:sldChg chg="addSp delSp modSp add mod modNotesTx">
        <pc:chgData name="Cantrell, Celeste D" userId="4242ddf2-4db3-4089-a532-bb36fa44f788" providerId="ADAL" clId="{21075DBF-E2A2-492B-9489-03B80C765E01}" dt="2022-10-16T21:33:05.632" v="2623" actId="20577"/>
        <pc:sldMkLst>
          <pc:docMk/>
          <pc:sldMk cId="1518829092" sldId="426"/>
        </pc:sldMkLst>
        <pc:spChg chg="mod">
          <ac:chgData name="Cantrell, Celeste D" userId="4242ddf2-4db3-4089-a532-bb36fa44f788" providerId="ADAL" clId="{21075DBF-E2A2-492B-9489-03B80C765E01}" dt="2022-10-16T21:27:18.578" v="2444" actId="27636"/>
          <ac:spMkLst>
            <pc:docMk/>
            <pc:sldMk cId="1518829092" sldId="426"/>
            <ac:spMk id="3" creationId="{1AF6F74A-D949-DE48-9CCD-455C5F3B4EB0}"/>
          </ac:spMkLst>
        </pc:spChg>
        <pc:picChg chg="del">
          <ac:chgData name="Cantrell, Celeste D" userId="4242ddf2-4db3-4089-a532-bb36fa44f788" providerId="ADAL" clId="{21075DBF-E2A2-492B-9489-03B80C765E01}" dt="2022-10-16T21:26:09.427" v="2438" actId="478"/>
          <ac:picMkLst>
            <pc:docMk/>
            <pc:sldMk cId="1518829092" sldId="426"/>
            <ac:picMk id="7" creationId="{B19E0352-870B-CE6F-A390-C3265B316EEE}"/>
          </ac:picMkLst>
        </pc:picChg>
        <pc:picChg chg="add mod">
          <ac:chgData name="Cantrell, Celeste D" userId="4242ddf2-4db3-4089-a532-bb36fa44f788" providerId="ADAL" clId="{21075DBF-E2A2-492B-9489-03B80C765E01}" dt="2022-10-16T21:32:11.249" v="2457" actId="1076"/>
          <ac:picMkLst>
            <pc:docMk/>
            <pc:sldMk cId="1518829092" sldId="426"/>
            <ac:picMk id="8" creationId="{2602E360-4337-45E9-0CE2-BC962FE3B741}"/>
          </ac:picMkLst>
        </pc:picChg>
        <pc:picChg chg="del">
          <ac:chgData name="Cantrell, Celeste D" userId="4242ddf2-4db3-4089-a532-bb36fa44f788" providerId="ADAL" clId="{21075DBF-E2A2-492B-9489-03B80C765E01}" dt="2022-10-16T21:26:10.893" v="2440" actId="478"/>
          <ac:picMkLst>
            <pc:docMk/>
            <pc:sldMk cId="1518829092" sldId="426"/>
            <ac:picMk id="9" creationId="{0E4B0FD8-7A61-1C6D-B447-EFB52B70F84A}"/>
          </ac:picMkLst>
        </pc:picChg>
        <pc:picChg chg="del">
          <ac:chgData name="Cantrell, Celeste D" userId="4242ddf2-4db3-4089-a532-bb36fa44f788" providerId="ADAL" clId="{21075DBF-E2A2-492B-9489-03B80C765E01}" dt="2022-10-16T21:26:08.516" v="2437" actId="478"/>
          <ac:picMkLst>
            <pc:docMk/>
            <pc:sldMk cId="1518829092" sldId="426"/>
            <ac:picMk id="11" creationId="{7318BEE5-9217-C636-17F5-007EED82E3E6}"/>
          </ac:picMkLst>
        </pc:picChg>
        <pc:picChg chg="add mod">
          <ac:chgData name="Cantrell, Celeste D" userId="4242ddf2-4db3-4089-a532-bb36fa44f788" providerId="ADAL" clId="{21075DBF-E2A2-492B-9489-03B80C765E01}" dt="2022-10-16T21:31:58.755" v="2453" actId="1076"/>
          <ac:picMkLst>
            <pc:docMk/>
            <pc:sldMk cId="1518829092" sldId="426"/>
            <ac:picMk id="12" creationId="{28FBFDC8-1A02-59AF-3368-024EA08D8F5B}"/>
          </ac:picMkLst>
        </pc:picChg>
        <pc:picChg chg="del">
          <ac:chgData name="Cantrell, Celeste D" userId="4242ddf2-4db3-4089-a532-bb36fa44f788" providerId="ADAL" clId="{21075DBF-E2A2-492B-9489-03B80C765E01}" dt="2022-10-16T21:26:10.152" v="2439" actId="478"/>
          <ac:picMkLst>
            <pc:docMk/>
            <pc:sldMk cId="1518829092" sldId="426"/>
            <ac:picMk id="13" creationId="{C5529D93-4E15-14D9-9EB1-821037E831A7}"/>
          </ac:picMkLst>
        </pc:picChg>
        <pc:picChg chg="add mod ord">
          <ac:chgData name="Cantrell, Celeste D" userId="4242ddf2-4db3-4089-a532-bb36fa44f788" providerId="ADAL" clId="{21075DBF-E2A2-492B-9489-03B80C765E01}" dt="2022-10-16T21:32:07.879" v="2456" actId="167"/>
          <ac:picMkLst>
            <pc:docMk/>
            <pc:sldMk cId="1518829092" sldId="426"/>
            <ac:picMk id="15" creationId="{7FD1073B-DBC7-C4FC-A9EB-A927B99A3864}"/>
          </ac:picMkLst>
        </pc:picChg>
      </pc:sldChg>
      <pc:sldChg chg="addSp delSp modSp add mod modNotesTx">
        <pc:chgData name="Cantrell, Celeste D" userId="4242ddf2-4db3-4089-a532-bb36fa44f788" providerId="ADAL" clId="{21075DBF-E2A2-492B-9489-03B80C765E01}" dt="2022-10-16T23:47:49.493" v="2887" actId="20577"/>
        <pc:sldMkLst>
          <pc:docMk/>
          <pc:sldMk cId="3460019198" sldId="427"/>
        </pc:sldMkLst>
        <pc:spChg chg="mod">
          <ac:chgData name="Cantrell, Celeste D" userId="4242ddf2-4db3-4089-a532-bb36fa44f788" providerId="ADAL" clId="{21075DBF-E2A2-492B-9489-03B80C765E01}" dt="2022-10-16T23:47:12.452" v="2837" actId="14100"/>
          <ac:spMkLst>
            <pc:docMk/>
            <pc:sldMk cId="3460019198" sldId="427"/>
            <ac:spMk id="3" creationId="{1AF6F74A-D949-DE48-9CCD-455C5F3B4EB0}"/>
          </ac:spMkLst>
        </pc:spChg>
        <pc:spChg chg="mod">
          <ac:chgData name="Cantrell, Celeste D" userId="4242ddf2-4db3-4089-a532-bb36fa44f788" providerId="ADAL" clId="{21075DBF-E2A2-492B-9489-03B80C765E01}" dt="2022-10-16T22:34:17.049" v="2642" actId="1076"/>
          <ac:spMkLst>
            <pc:docMk/>
            <pc:sldMk cId="3460019198" sldId="427"/>
            <ac:spMk id="4" creationId="{98C43CC4-06B6-B23A-869F-331941A59DD4}"/>
          </ac:spMkLst>
        </pc:spChg>
        <pc:picChg chg="del">
          <ac:chgData name="Cantrell, Celeste D" userId="4242ddf2-4db3-4089-a532-bb36fa44f788" providerId="ADAL" clId="{21075DBF-E2A2-492B-9489-03B80C765E01}" dt="2022-10-16T21:33:12.137" v="2625" actId="478"/>
          <ac:picMkLst>
            <pc:docMk/>
            <pc:sldMk cId="3460019198" sldId="427"/>
            <ac:picMk id="7" creationId="{B19E0352-870B-CE6F-A390-C3265B316EEE}"/>
          </ac:picMkLst>
        </pc:picChg>
        <pc:picChg chg="add mod">
          <ac:chgData name="Cantrell, Celeste D" userId="4242ddf2-4db3-4089-a532-bb36fa44f788" providerId="ADAL" clId="{21075DBF-E2A2-492B-9489-03B80C765E01}" dt="2022-10-16T23:47:06.146" v="2836" actId="1076"/>
          <ac:picMkLst>
            <pc:docMk/>
            <pc:sldMk cId="3460019198" sldId="427"/>
            <ac:picMk id="8" creationId="{7035ECEA-3EC6-5399-DE85-8D4F3D281D1C}"/>
          </ac:picMkLst>
        </pc:picChg>
        <pc:picChg chg="del">
          <ac:chgData name="Cantrell, Celeste D" userId="4242ddf2-4db3-4089-a532-bb36fa44f788" providerId="ADAL" clId="{21075DBF-E2A2-492B-9489-03B80C765E01}" dt="2022-10-16T21:33:13.564" v="2627" actId="478"/>
          <ac:picMkLst>
            <pc:docMk/>
            <pc:sldMk cId="3460019198" sldId="427"/>
            <ac:picMk id="9" creationId="{0E4B0FD8-7A61-1C6D-B447-EFB52B70F84A}"/>
          </ac:picMkLst>
        </pc:picChg>
        <pc:picChg chg="del">
          <ac:chgData name="Cantrell, Celeste D" userId="4242ddf2-4db3-4089-a532-bb36fa44f788" providerId="ADAL" clId="{21075DBF-E2A2-492B-9489-03B80C765E01}" dt="2022-10-16T21:33:11.496" v="2624" actId="478"/>
          <ac:picMkLst>
            <pc:docMk/>
            <pc:sldMk cId="3460019198" sldId="427"/>
            <ac:picMk id="11" creationId="{7318BEE5-9217-C636-17F5-007EED82E3E6}"/>
          </ac:picMkLst>
        </pc:picChg>
        <pc:picChg chg="add mod">
          <ac:chgData name="Cantrell, Celeste D" userId="4242ddf2-4db3-4089-a532-bb36fa44f788" providerId="ADAL" clId="{21075DBF-E2A2-492B-9489-03B80C765E01}" dt="2022-10-16T23:46:55.893" v="2835" actId="1076"/>
          <ac:picMkLst>
            <pc:docMk/>
            <pc:sldMk cId="3460019198" sldId="427"/>
            <ac:picMk id="12" creationId="{44561D5F-B42B-7477-F9BE-68639A038391}"/>
          </ac:picMkLst>
        </pc:picChg>
        <pc:picChg chg="del">
          <ac:chgData name="Cantrell, Celeste D" userId="4242ddf2-4db3-4089-a532-bb36fa44f788" providerId="ADAL" clId="{21075DBF-E2A2-492B-9489-03B80C765E01}" dt="2022-10-16T21:33:12.891" v="2626" actId="478"/>
          <ac:picMkLst>
            <pc:docMk/>
            <pc:sldMk cId="3460019198" sldId="427"/>
            <ac:picMk id="13" creationId="{C5529D93-4E15-14D9-9EB1-821037E831A7}"/>
          </ac:picMkLst>
        </pc:picChg>
      </pc:sldChg>
      <pc:sldChg chg="addSp delSp modSp add mod ord modNotesTx">
        <pc:chgData name="Cantrell, Celeste D" userId="4242ddf2-4db3-4089-a532-bb36fa44f788" providerId="ADAL" clId="{21075DBF-E2A2-492B-9489-03B80C765E01}" dt="2022-10-17T00:09:42.107" v="3210" actId="1076"/>
        <pc:sldMkLst>
          <pc:docMk/>
          <pc:sldMk cId="3513859395" sldId="428"/>
        </pc:sldMkLst>
        <pc:spChg chg="mod">
          <ac:chgData name="Cantrell, Celeste D" userId="4242ddf2-4db3-4089-a532-bb36fa44f788" providerId="ADAL" clId="{21075DBF-E2A2-492B-9489-03B80C765E01}" dt="2022-10-16T21:34:26.099" v="2640" actId="14100"/>
          <ac:spMkLst>
            <pc:docMk/>
            <pc:sldMk cId="3513859395" sldId="428"/>
            <ac:spMk id="3" creationId="{1AF6F74A-D949-DE48-9CCD-455C5F3B4EB0}"/>
          </ac:spMkLst>
        </pc:spChg>
        <pc:picChg chg="add mod">
          <ac:chgData name="Cantrell, Celeste D" userId="4242ddf2-4db3-4089-a532-bb36fa44f788" providerId="ADAL" clId="{21075DBF-E2A2-492B-9489-03B80C765E01}" dt="2022-10-17T00:09:35.958" v="3207" actId="1076"/>
          <ac:picMkLst>
            <pc:docMk/>
            <pc:sldMk cId="3513859395" sldId="428"/>
            <ac:picMk id="7" creationId="{FAF1E753-18A8-F6E1-9580-0679A323DF9B}"/>
          </ac:picMkLst>
        </pc:picChg>
        <pc:picChg chg="add del mod">
          <ac:chgData name="Cantrell, Celeste D" userId="4242ddf2-4db3-4089-a532-bb36fa44f788" providerId="ADAL" clId="{21075DBF-E2A2-492B-9489-03B80C765E01}" dt="2022-10-17T00:07:48.994" v="3188" actId="478"/>
          <ac:picMkLst>
            <pc:docMk/>
            <pc:sldMk cId="3513859395" sldId="428"/>
            <ac:picMk id="9" creationId="{94C97CD0-EADC-738A-C341-DCBC0E9346A1}"/>
          </ac:picMkLst>
        </pc:picChg>
        <pc:picChg chg="add mod">
          <ac:chgData name="Cantrell, Celeste D" userId="4242ddf2-4db3-4089-a532-bb36fa44f788" providerId="ADAL" clId="{21075DBF-E2A2-492B-9489-03B80C765E01}" dt="2022-10-17T00:08:07.560" v="3196" actId="1076"/>
          <ac:picMkLst>
            <pc:docMk/>
            <pc:sldMk cId="3513859395" sldId="428"/>
            <ac:picMk id="11" creationId="{902562D8-C9AB-6C77-FC2D-388CE11B716B}"/>
          </ac:picMkLst>
        </pc:picChg>
        <pc:picChg chg="add mod">
          <ac:chgData name="Cantrell, Celeste D" userId="4242ddf2-4db3-4089-a532-bb36fa44f788" providerId="ADAL" clId="{21075DBF-E2A2-492B-9489-03B80C765E01}" dt="2022-10-17T00:08:18.149" v="3201" actId="1076"/>
          <ac:picMkLst>
            <pc:docMk/>
            <pc:sldMk cId="3513859395" sldId="428"/>
            <ac:picMk id="13" creationId="{8871B169-EBFD-9EDE-5AB5-D1A24CC5E88B}"/>
          </ac:picMkLst>
        </pc:picChg>
        <pc:picChg chg="add mod">
          <ac:chgData name="Cantrell, Celeste D" userId="4242ddf2-4db3-4089-a532-bb36fa44f788" providerId="ADAL" clId="{21075DBF-E2A2-492B-9489-03B80C765E01}" dt="2022-10-17T00:09:42.107" v="3210" actId="1076"/>
          <ac:picMkLst>
            <pc:docMk/>
            <pc:sldMk cId="3513859395" sldId="428"/>
            <ac:picMk id="15" creationId="{BE734DD2-78A3-E6F2-60A8-7BA7C6B4706B}"/>
          </ac:picMkLst>
        </pc:picChg>
      </pc:sldChg>
      <pc:sldChg chg="addSp modSp add mod">
        <pc:chgData name="Cantrell, Celeste D" userId="4242ddf2-4db3-4089-a532-bb36fa44f788" providerId="ADAL" clId="{21075DBF-E2A2-492B-9489-03B80C765E01}" dt="2022-10-17T00:00:59.617" v="3000" actId="1076"/>
        <pc:sldMkLst>
          <pc:docMk/>
          <pc:sldMk cId="191227528" sldId="429"/>
        </pc:sldMkLst>
        <pc:spChg chg="mod">
          <ac:chgData name="Cantrell, Celeste D" userId="4242ddf2-4db3-4089-a532-bb36fa44f788" providerId="ADAL" clId="{21075DBF-E2A2-492B-9489-03B80C765E01}" dt="2022-10-16T21:34:30.527" v="2641" actId="14100"/>
          <ac:spMkLst>
            <pc:docMk/>
            <pc:sldMk cId="191227528" sldId="429"/>
            <ac:spMk id="3" creationId="{1AF6F74A-D949-DE48-9CCD-455C5F3B4EB0}"/>
          </ac:spMkLst>
        </pc:spChg>
        <pc:spChg chg="add mod">
          <ac:chgData name="Cantrell, Celeste D" userId="4242ddf2-4db3-4089-a532-bb36fa44f788" providerId="ADAL" clId="{21075DBF-E2A2-492B-9489-03B80C765E01}" dt="2022-10-17T00:00:15.427" v="2952" actId="1076"/>
          <ac:spMkLst>
            <pc:docMk/>
            <pc:sldMk cId="191227528" sldId="429"/>
            <ac:spMk id="12" creationId="{F82A9348-87B5-6814-F35B-FD5DF576E1A6}"/>
          </ac:spMkLst>
        </pc:spChg>
        <pc:spChg chg="add mod">
          <ac:chgData name="Cantrell, Celeste D" userId="4242ddf2-4db3-4089-a532-bb36fa44f788" providerId="ADAL" clId="{21075DBF-E2A2-492B-9489-03B80C765E01}" dt="2022-10-16T23:53:51.432" v="2937" actId="1076"/>
          <ac:spMkLst>
            <pc:docMk/>
            <pc:sldMk cId="191227528" sldId="429"/>
            <ac:spMk id="13" creationId="{87B27F64-DEBB-1DB8-DE27-CF8B03510C2B}"/>
          </ac:spMkLst>
        </pc:spChg>
        <pc:spChg chg="add mod">
          <ac:chgData name="Cantrell, Celeste D" userId="4242ddf2-4db3-4089-a532-bb36fa44f788" providerId="ADAL" clId="{21075DBF-E2A2-492B-9489-03B80C765E01}" dt="2022-10-17T00:00:59.617" v="3000" actId="1076"/>
          <ac:spMkLst>
            <pc:docMk/>
            <pc:sldMk cId="191227528" sldId="429"/>
            <ac:spMk id="16" creationId="{71721E8E-69A5-B019-0F94-3017679FCA63}"/>
          </ac:spMkLst>
        </pc:spChg>
        <pc:picChg chg="add mod">
          <ac:chgData name="Cantrell, Celeste D" userId="4242ddf2-4db3-4089-a532-bb36fa44f788" providerId="ADAL" clId="{21075DBF-E2A2-492B-9489-03B80C765E01}" dt="2022-10-16T23:51:20.526" v="2896" actId="14100"/>
          <ac:picMkLst>
            <pc:docMk/>
            <pc:sldMk cId="191227528" sldId="429"/>
            <ac:picMk id="7" creationId="{7690CB8B-3F63-7C66-A5E6-EF9747E5233E}"/>
          </ac:picMkLst>
        </pc:picChg>
        <pc:picChg chg="add mod">
          <ac:chgData name="Cantrell, Celeste D" userId="4242ddf2-4db3-4089-a532-bb36fa44f788" providerId="ADAL" clId="{21075DBF-E2A2-492B-9489-03B80C765E01}" dt="2022-10-16T23:53:25.098" v="2914" actId="1076"/>
          <ac:picMkLst>
            <pc:docMk/>
            <pc:sldMk cId="191227528" sldId="429"/>
            <ac:picMk id="9" creationId="{31001BE4-0C09-C9A3-DD15-A5DEFE42C7D1}"/>
          </ac:picMkLst>
        </pc:picChg>
        <pc:picChg chg="add mod modCrop">
          <ac:chgData name="Cantrell, Celeste D" userId="4242ddf2-4db3-4089-a532-bb36fa44f788" providerId="ADAL" clId="{21075DBF-E2A2-492B-9489-03B80C765E01}" dt="2022-10-17T00:00:12.232" v="2951" actId="1076"/>
          <ac:picMkLst>
            <pc:docMk/>
            <pc:sldMk cId="191227528" sldId="429"/>
            <ac:picMk id="11" creationId="{EAD90F19-0D48-ECEC-2A7B-BDD5972DFAD8}"/>
          </ac:picMkLst>
        </pc:picChg>
        <pc:picChg chg="add mod">
          <ac:chgData name="Cantrell, Celeste D" userId="4242ddf2-4db3-4089-a532-bb36fa44f788" providerId="ADAL" clId="{21075DBF-E2A2-492B-9489-03B80C765E01}" dt="2022-10-17T00:00:25.315" v="2955" actId="1076"/>
          <ac:picMkLst>
            <pc:docMk/>
            <pc:sldMk cId="191227528" sldId="429"/>
            <ac:picMk id="15" creationId="{C7231A64-B868-C8A6-DD0D-48B1D60B2BA3}"/>
          </ac:picMkLst>
        </pc:picChg>
      </pc:sldChg>
      <pc:sldChg chg="addSp delSp modSp add mod modNotesTx">
        <pc:chgData name="Cantrell, Celeste D" userId="4242ddf2-4db3-4089-a532-bb36fa44f788" providerId="ADAL" clId="{21075DBF-E2A2-492B-9489-03B80C765E01}" dt="2022-10-17T00:20:51.693" v="3731" actId="20577"/>
        <pc:sldMkLst>
          <pc:docMk/>
          <pc:sldMk cId="114025064" sldId="430"/>
        </pc:sldMkLst>
        <pc:spChg chg="mod">
          <ac:chgData name="Cantrell, Celeste D" userId="4242ddf2-4db3-4089-a532-bb36fa44f788" providerId="ADAL" clId="{21075DBF-E2A2-492B-9489-03B80C765E01}" dt="2022-10-17T00:11:36.374" v="3224" actId="207"/>
          <ac:spMkLst>
            <pc:docMk/>
            <pc:sldMk cId="114025064" sldId="430"/>
            <ac:spMk id="3" creationId="{1AF6F74A-D949-DE48-9CCD-455C5F3B4EB0}"/>
          </ac:spMkLst>
        </pc:spChg>
        <pc:spChg chg="add mod">
          <ac:chgData name="Cantrell, Celeste D" userId="4242ddf2-4db3-4089-a532-bb36fa44f788" providerId="ADAL" clId="{21075DBF-E2A2-492B-9489-03B80C765E01}" dt="2022-10-17T00:20:05.448" v="3628" actId="20577"/>
          <ac:spMkLst>
            <pc:docMk/>
            <pc:sldMk cId="114025064" sldId="430"/>
            <ac:spMk id="6" creationId="{F1F3A3E6-1EFA-DBB6-204D-CC6580159D7D}"/>
          </ac:spMkLst>
        </pc:spChg>
        <pc:picChg chg="del">
          <ac:chgData name="Cantrell, Celeste D" userId="4242ddf2-4db3-4089-a532-bb36fa44f788" providerId="ADAL" clId="{21075DBF-E2A2-492B-9489-03B80C765E01}" dt="2022-10-17T00:09:53.540" v="3212" actId="478"/>
          <ac:picMkLst>
            <pc:docMk/>
            <pc:sldMk cId="114025064" sldId="430"/>
            <ac:picMk id="7" creationId="{FAF1E753-18A8-F6E1-9580-0679A323DF9B}"/>
          </ac:picMkLst>
        </pc:picChg>
        <pc:picChg chg="del">
          <ac:chgData name="Cantrell, Celeste D" userId="4242ddf2-4db3-4089-a532-bb36fa44f788" providerId="ADAL" clId="{21075DBF-E2A2-492B-9489-03B80C765E01}" dt="2022-10-17T00:09:55.789" v="3215" actId="478"/>
          <ac:picMkLst>
            <pc:docMk/>
            <pc:sldMk cId="114025064" sldId="430"/>
            <ac:picMk id="11" creationId="{902562D8-C9AB-6C77-FC2D-388CE11B716B}"/>
          </ac:picMkLst>
        </pc:picChg>
        <pc:picChg chg="del">
          <ac:chgData name="Cantrell, Celeste D" userId="4242ddf2-4db3-4089-a532-bb36fa44f788" providerId="ADAL" clId="{21075DBF-E2A2-492B-9489-03B80C765E01}" dt="2022-10-17T00:09:55.038" v="3214" actId="478"/>
          <ac:picMkLst>
            <pc:docMk/>
            <pc:sldMk cId="114025064" sldId="430"/>
            <ac:picMk id="13" creationId="{8871B169-EBFD-9EDE-5AB5-D1A24CC5E88B}"/>
          </ac:picMkLst>
        </pc:picChg>
        <pc:picChg chg="del">
          <ac:chgData name="Cantrell, Celeste D" userId="4242ddf2-4db3-4089-a532-bb36fa44f788" providerId="ADAL" clId="{21075DBF-E2A2-492B-9489-03B80C765E01}" dt="2022-10-17T00:09:54.327" v="3213" actId="478"/>
          <ac:picMkLst>
            <pc:docMk/>
            <pc:sldMk cId="114025064" sldId="430"/>
            <ac:picMk id="15" creationId="{BE734DD2-78A3-E6F2-60A8-7BA7C6B4706B}"/>
          </ac:picMkLst>
        </pc:picChg>
      </pc:sldChg>
      <pc:sldChg chg="addSp modSp add mod modNotesTx">
        <pc:chgData name="Cantrell, Celeste D" userId="4242ddf2-4db3-4089-a532-bb36fa44f788" providerId="ADAL" clId="{21075DBF-E2A2-492B-9489-03B80C765E01}" dt="2022-10-17T00:35:47.489" v="4168" actId="6549"/>
        <pc:sldMkLst>
          <pc:docMk/>
          <pc:sldMk cId="1668453187" sldId="431"/>
        </pc:sldMkLst>
        <pc:spChg chg="mod">
          <ac:chgData name="Cantrell, Celeste D" userId="4242ddf2-4db3-4089-a532-bb36fa44f788" providerId="ADAL" clId="{21075DBF-E2A2-492B-9489-03B80C765E01}" dt="2022-10-17T00:33:26.302" v="4160" actId="255"/>
          <ac:spMkLst>
            <pc:docMk/>
            <pc:sldMk cId="1668453187" sldId="431"/>
            <ac:spMk id="3" creationId="{1AF6F74A-D949-DE48-9CCD-455C5F3B4EB0}"/>
          </ac:spMkLst>
        </pc:spChg>
        <pc:picChg chg="add mod">
          <ac:chgData name="Cantrell, Celeste D" userId="4242ddf2-4db3-4089-a532-bb36fa44f788" providerId="ADAL" clId="{21075DBF-E2A2-492B-9489-03B80C765E01}" dt="2022-10-17T00:35:39.132" v="4167" actId="1076"/>
          <ac:picMkLst>
            <pc:docMk/>
            <pc:sldMk cId="1668453187" sldId="431"/>
            <ac:picMk id="7" creationId="{A7B41035-D074-C22E-4DBF-A819A72D3668}"/>
          </ac:picMkLst>
        </pc:picChg>
        <pc:picChg chg="add mod">
          <ac:chgData name="Cantrell, Celeste D" userId="4242ddf2-4db3-4089-a532-bb36fa44f788" providerId="ADAL" clId="{21075DBF-E2A2-492B-9489-03B80C765E01}" dt="2022-10-17T00:34:34.216" v="4164" actId="1076"/>
          <ac:picMkLst>
            <pc:docMk/>
            <pc:sldMk cId="1668453187" sldId="431"/>
            <ac:picMk id="9" creationId="{D4404D50-2ADC-9DB6-BA9A-9AAEE84369EE}"/>
          </ac:picMkLst>
        </pc:picChg>
        <pc:picChg chg="add mod">
          <ac:chgData name="Cantrell, Celeste D" userId="4242ddf2-4db3-4089-a532-bb36fa44f788" providerId="ADAL" clId="{21075DBF-E2A2-492B-9489-03B80C765E01}" dt="2022-10-17T00:35:36.569" v="4166" actId="1076"/>
          <ac:picMkLst>
            <pc:docMk/>
            <pc:sldMk cId="1668453187" sldId="431"/>
            <ac:picMk id="11" creationId="{FB70CA83-ECE2-508B-D4D3-290A68103DC1}"/>
          </ac:picMkLst>
        </pc:picChg>
      </pc:sldChg>
      <pc:sldChg chg="addSp modSp add mod modNotesTx">
        <pc:chgData name="Cantrell, Celeste D" userId="4242ddf2-4db3-4089-a532-bb36fa44f788" providerId="ADAL" clId="{21075DBF-E2A2-492B-9489-03B80C765E01}" dt="2022-10-17T10:45:40.641" v="7444" actId="207"/>
        <pc:sldMkLst>
          <pc:docMk/>
          <pc:sldMk cId="1023609504" sldId="432"/>
        </pc:sldMkLst>
        <pc:spChg chg="mod">
          <ac:chgData name="Cantrell, Celeste D" userId="4242ddf2-4db3-4089-a532-bb36fa44f788" providerId="ADAL" clId="{21075DBF-E2A2-492B-9489-03B80C765E01}" dt="2022-10-17T00:25:19.145" v="3830" actId="207"/>
          <ac:spMkLst>
            <pc:docMk/>
            <pc:sldMk cId="1023609504" sldId="432"/>
            <ac:spMk id="3" creationId="{1AF6F74A-D949-DE48-9CCD-455C5F3B4EB0}"/>
          </ac:spMkLst>
        </pc:spChg>
        <pc:spChg chg="add mod">
          <ac:chgData name="Cantrell, Celeste D" userId="4242ddf2-4db3-4089-a532-bb36fa44f788" providerId="ADAL" clId="{21075DBF-E2A2-492B-9489-03B80C765E01}" dt="2022-10-17T00:29:31.908" v="4043" actId="20577"/>
          <ac:spMkLst>
            <pc:docMk/>
            <pc:sldMk cId="1023609504" sldId="432"/>
            <ac:spMk id="6" creationId="{51478347-EA0E-9AC6-3FA9-FA056D3D00CB}"/>
          </ac:spMkLst>
        </pc:spChg>
        <pc:spChg chg="add mod">
          <ac:chgData name="Cantrell, Celeste D" userId="4242ddf2-4db3-4089-a532-bb36fa44f788" providerId="ADAL" clId="{21075DBF-E2A2-492B-9489-03B80C765E01}" dt="2022-10-17T10:45:40.641" v="7444" actId="207"/>
          <ac:spMkLst>
            <pc:docMk/>
            <pc:sldMk cId="1023609504" sldId="432"/>
            <ac:spMk id="7" creationId="{78E3222D-3215-CD7D-20A2-B701B18866EC}"/>
          </ac:spMkLst>
        </pc:spChg>
        <pc:picChg chg="add mod">
          <ac:chgData name="Cantrell, Celeste D" userId="4242ddf2-4db3-4089-a532-bb36fa44f788" providerId="ADAL" clId="{21075DBF-E2A2-492B-9489-03B80C765E01}" dt="2022-10-17T00:33:08.320" v="4156" actId="1076"/>
          <ac:picMkLst>
            <pc:docMk/>
            <pc:sldMk cId="1023609504" sldId="432"/>
            <ac:picMk id="9" creationId="{9848E109-920E-58FF-F438-2D7BB0AD05B0}"/>
          </ac:picMkLst>
        </pc:picChg>
        <pc:picChg chg="add mod">
          <ac:chgData name="Cantrell, Celeste D" userId="4242ddf2-4db3-4089-a532-bb36fa44f788" providerId="ADAL" clId="{21075DBF-E2A2-492B-9489-03B80C765E01}" dt="2022-10-17T00:33:10.261" v="4157" actId="1076"/>
          <ac:picMkLst>
            <pc:docMk/>
            <pc:sldMk cId="1023609504" sldId="432"/>
            <ac:picMk id="11" creationId="{250A9A70-8ED3-A6E6-CBD7-4FC86CFE54F0}"/>
          </ac:picMkLst>
        </pc:picChg>
        <pc:picChg chg="add mod ord">
          <ac:chgData name="Cantrell, Celeste D" userId="4242ddf2-4db3-4089-a532-bb36fa44f788" providerId="ADAL" clId="{21075DBF-E2A2-492B-9489-03B80C765E01}" dt="2022-10-17T00:33:12.686" v="4158" actId="1076"/>
          <ac:picMkLst>
            <pc:docMk/>
            <pc:sldMk cId="1023609504" sldId="432"/>
            <ac:picMk id="13" creationId="{0B844FDB-471C-B88E-8BD0-2B3B3115CFD9}"/>
          </ac:picMkLst>
        </pc:picChg>
      </pc:sldChg>
      <pc:sldChg chg="addSp modSp add mod modNotesTx">
        <pc:chgData name="Cantrell, Celeste D" userId="4242ddf2-4db3-4089-a532-bb36fa44f788" providerId="ADAL" clId="{21075DBF-E2A2-492B-9489-03B80C765E01}" dt="2022-10-17T00:25:04.722" v="3828" actId="20577"/>
        <pc:sldMkLst>
          <pc:docMk/>
          <pc:sldMk cId="1658459213" sldId="433"/>
        </pc:sldMkLst>
        <pc:spChg chg="mod">
          <ac:chgData name="Cantrell, Celeste D" userId="4242ddf2-4db3-4089-a532-bb36fa44f788" providerId="ADAL" clId="{21075DBF-E2A2-492B-9489-03B80C765E01}" dt="2022-10-17T00:21:12.969" v="3734" actId="255"/>
          <ac:spMkLst>
            <pc:docMk/>
            <pc:sldMk cId="1658459213" sldId="433"/>
            <ac:spMk id="3" creationId="{1AF6F74A-D949-DE48-9CCD-455C5F3B4EB0}"/>
          </ac:spMkLst>
        </pc:spChg>
        <pc:picChg chg="add mod">
          <ac:chgData name="Cantrell, Celeste D" userId="4242ddf2-4db3-4089-a532-bb36fa44f788" providerId="ADAL" clId="{21075DBF-E2A2-492B-9489-03B80C765E01}" dt="2022-10-17T00:24:20.092" v="3743" actId="1076"/>
          <ac:picMkLst>
            <pc:docMk/>
            <pc:sldMk cId="1658459213" sldId="433"/>
            <ac:picMk id="7" creationId="{E905CDEA-8666-4A49-E728-A838D4B1F0DF}"/>
          </ac:picMkLst>
        </pc:picChg>
        <pc:picChg chg="add mod">
          <ac:chgData name="Cantrell, Celeste D" userId="4242ddf2-4db3-4089-a532-bb36fa44f788" providerId="ADAL" clId="{21075DBF-E2A2-492B-9489-03B80C765E01}" dt="2022-10-17T00:22:18.655" v="3737" actId="1076"/>
          <ac:picMkLst>
            <pc:docMk/>
            <pc:sldMk cId="1658459213" sldId="433"/>
            <ac:picMk id="9" creationId="{D0FA80F3-2835-0D7B-FAB0-C46E81D365F7}"/>
          </ac:picMkLst>
        </pc:picChg>
        <pc:picChg chg="add mod">
          <ac:chgData name="Cantrell, Celeste D" userId="4242ddf2-4db3-4089-a532-bb36fa44f788" providerId="ADAL" clId="{21075DBF-E2A2-492B-9489-03B80C765E01}" dt="2022-10-17T00:24:22.599" v="3744" actId="1076"/>
          <ac:picMkLst>
            <pc:docMk/>
            <pc:sldMk cId="1658459213" sldId="433"/>
            <ac:picMk id="11" creationId="{32A6E8AE-2047-AD4B-3830-FF9793E7D4CF}"/>
          </ac:picMkLst>
        </pc:picChg>
        <pc:picChg chg="add mod">
          <ac:chgData name="Cantrell, Celeste D" userId="4242ddf2-4db3-4089-a532-bb36fa44f788" providerId="ADAL" clId="{21075DBF-E2A2-492B-9489-03B80C765E01}" dt="2022-10-17T00:24:17.551" v="3742" actId="1076"/>
          <ac:picMkLst>
            <pc:docMk/>
            <pc:sldMk cId="1658459213" sldId="433"/>
            <ac:picMk id="13" creationId="{E8429C3F-ADF6-2AAE-47CC-1B0E011A6C90}"/>
          </ac:picMkLst>
        </pc:picChg>
      </pc:sldChg>
      <pc:sldChg chg="delSp modSp add mod">
        <pc:chgData name="Cantrell, Celeste D" userId="4242ddf2-4db3-4089-a532-bb36fa44f788" providerId="ADAL" clId="{21075DBF-E2A2-492B-9489-03B80C765E01}" dt="2022-10-17T10:45:17.075" v="7442" actId="14100"/>
        <pc:sldMkLst>
          <pc:docMk/>
          <pc:sldMk cId="1067967384" sldId="434"/>
        </pc:sldMkLst>
        <pc:spChg chg="mod">
          <ac:chgData name="Cantrell, Celeste D" userId="4242ddf2-4db3-4089-a532-bb36fa44f788" providerId="ADAL" clId="{21075DBF-E2A2-492B-9489-03B80C765E01}" dt="2022-10-17T10:45:17.075" v="7442" actId="14100"/>
          <ac:spMkLst>
            <pc:docMk/>
            <pc:sldMk cId="1067967384" sldId="434"/>
            <ac:spMk id="3" creationId="{1AF6F74A-D949-DE48-9CCD-455C5F3B4EB0}"/>
          </ac:spMkLst>
        </pc:spChg>
        <pc:picChg chg="del">
          <ac:chgData name="Cantrell, Celeste D" userId="4242ddf2-4db3-4089-a532-bb36fa44f788" providerId="ADAL" clId="{21075DBF-E2A2-492B-9489-03B80C765E01}" dt="2022-10-17T00:36:02.440" v="4171" actId="478"/>
          <ac:picMkLst>
            <pc:docMk/>
            <pc:sldMk cId="1067967384" sldId="434"/>
            <ac:picMk id="7" creationId="{A7B41035-D074-C22E-4DBF-A819A72D3668}"/>
          </ac:picMkLst>
        </pc:picChg>
        <pc:picChg chg="del">
          <ac:chgData name="Cantrell, Celeste D" userId="4242ddf2-4db3-4089-a532-bb36fa44f788" providerId="ADAL" clId="{21075DBF-E2A2-492B-9489-03B80C765E01}" dt="2022-10-17T00:36:04.257" v="4173" actId="478"/>
          <ac:picMkLst>
            <pc:docMk/>
            <pc:sldMk cId="1067967384" sldId="434"/>
            <ac:picMk id="9" creationId="{D4404D50-2ADC-9DB6-BA9A-9AAEE84369EE}"/>
          </ac:picMkLst>
        </pc:picChg>
        <pc:picChg chg="del">
          <ac:chgData name="Cantrell, Celeste D" userId="4242ddf2-4db3-4089-a532-bb36fa44f788" providerId="ADAL" clId="{21075DBF-E2A2-492B-9489-03B80C765E01}" dt="2022-10-17T00:36:03.207" v="4172" actId="478"/>
          <ac:picMkLst>
            <pc:docMk/>
            <pc:sldMk cId="1067967384" sldId="434"/>
            <ac:picMk id="11" creationId="{FB70CA83-ECE2-508B-D4D3-290A68103DC1}"/>
          </ac:picMkLst>
        </pc:picChg>
      </pc:sldChg>
      <pc:sldChg chg="modSp add mod ord">
        <pc:chgData name="Cantrell, Celeste D" userId="4242ddf2-4db3-4089-a532-bb36fa44f788" providerId="ADAL" clId="{21075DBF-E2A2-492B-9489-03B80C765E01}" dt="2022-10-17T00:39:07.466" v="4566" actId="14100"/>
        <pc:sldMkLst>
          <pc:docMk/>
          <pc:sldMk cId="92773362" sldId="435"/>
        </pc:sldMkLst>
        <pc:spChg chg="mod">
          <ac:chgData name="Cantrell, Celeste D" userId="4242ddf2-4db3-4089-a532-bb36fa44f788" providerId="ADAL" clId="{21075DBF-E2A2-492B-9489-03B80C765E01}" dt="2022-10-17T00:39:07.466" v="4566" actId="14100"/>
          <ac:spMkLst>
            <pc:docMk/>
            <pc:sldMk cId="92773362" sldId="435"/>
            <ac:spMk id="3" creationId="{81A438BF-F2AE-446E-9F3C-6EAF378AF611}"/>
          </ac:spMkLst>
        </pc:spChg>
      </pc:sldChg>
      <pc:sldChg chg="addSp modSp add del mod ord modAnim">
        <pc:chgData name="Cantrell, Celeste D" userId="4242ddf2-4db3-4089-a532-bb36fa44f788" providerId="ADAL" clId="{21075DBF-E2A2-492B-9489-03B80C765E01}" dt="2022-10-17T10:45:01.355" v="7441"/>
        <pc:sldMkLst>
          <pc:docMk/>
          <pc:sldMk cId="996090812" sldId="436"/>
        </pc:sldMkLst>
        <pc:spChg chg="mod">
          <ac:chgData name="Cantrell, Celeste D" userId="4242ddf2-4db3-4089-a532-bb36fa44f788" providerId="ADAL" clId="{21075DBF-E2A2-492B-9489-03B80C765E01}" dt="2022-10-17T00:43:58.116" v="4918" actId="20577"/>
          <ac:spMkLst>
            <pc:docMk/>
            <pc:sldMk cId="996090812" sldId="436"/>
            <ac:spMk id="2" creationId="{A7BAACC6-82C0-F829-A34B-AD4D4259C308}"/>
          </ac:spMkLst>
        </pc:spChg>
        <pc:spChg chg="mod">
          <ac:chgData name="Cantrell, Celeste D" userId="4242ddf2-4db3-4089-a532-bb36fa44f788" providerId="ADAL" clId="{21075DBF-E2A2-492B-9489-03B80C765E01}" dt="2022-10-17T10:07:04.554" v="5303" actId="14100"/>
          <ac:spMkLst>
            <pc:docMk/>
            <pc:sldMk cId="996090812" sldId="436"/>
            <ac:spMk id="3" creationId="{1AF6F74A-D949-DE48-9CCD-455C5F3B4EB0}"/>
          </ac:spMkLst>
        </pc:spChg>
        <pc:spChg chg="add mod">
          <ac:chgData name="Cantrell, Celeste D" userId="4242ddf2-4db3-4089-a532-bb36fa44f788" providerId="ADAL" clId="{21075DBF-E2A2-492B-9489-03B80C765E01}" dt="2022-10-17T10:06:58.205" v="5302" actId="1076"/>
          <ac:spMkLst>
            <pc:docMk/>
            <pc:sldMk cId="996090812" sldId="436"/>
            <ac:spMk id="6" creationId="{959373BD-28B2-08E7-A412-49BB46E44699}"/>
          </ac:spMkLst>
        </pc:spChg>
      </pc:sldChg>
      <pc:sldChg chg="modSp add mod modAnim">
        <pc:chgData name="Cantrell, Celeste D" userId="4242ddf2-4db3-4089-a532-bb36fa44f788" providerId="ADAL" clId="{21075DBF-E2A2-492B-9489-03B80C765E01}" dt="2022-10-17T10:44:54.740" v="7440"/>
        <pc:sldMkLst>
          <pc:docMk/>
          <pc:sldMk cId="3215548221" sldId="437"/>
        </pc:sldMkLst>
        <pc:spChg chg="mod">
          <ac:chgData name="Cantrell, Celeste D" userId="4242ddf2-4db3-4089-a532-bb36fa44f788" providerId="ADAL" clId="{21075DBF-E2A2-492B-9489-03B80C765E01}" dt="2022-10-17T10:07:12.855" v="5305" actId="14100"/>
          <ac:spMkLst>
            <pc:docMk/>
            <pc:sldMk cId="3215548221" sldId="437"/>
            <ac:spMk id="3" creationId="{1AF6F74A-D949-DE48-9CCD-455C5F3B4EB0}"/>
          </ac:spMkLst>
        </pc:spChg>
        <pc:spChg chg="mod">
          <ac:chgData name="Cantrell, Celeste D" userId="4242ddf2-4db3-4089-a532-bb36fa44f788" providerId="ADAL" clId="{21075DBF-E2A2-492B-9489-03B80C765E01}" dt="2022-10-17T10:07:17.493" v="5306" actId="1076"/>
          <ac:spMkLst>
            <pc:docMk/>
            <pc:sldMk cId="3215548221" sldId="437"/>
            <ac:spMk id="6" creationId="{959373BD-28B2-08E7-A412-49BB46E44699}"/>
          </ac:spMkLst>
        </pc:spChg>
      </pc:sldChg>
      <pc:sldChg chg="delSp modSp add mod">
        <pc:chgData name="Cantrell, Celeste D" userId="4242ddf2-4db3-4089-a532-bb36fa44f788" providerId="ADAL" clId="{21075DBF-E2A2-492B-9489-03B80C765E01}" dt="2022-10-17T10:19:06.596" v="6321"/>
        <pc:sldMkLst>
          <pc:docMk/>
          <pc:sldMk cId="1851874570" sldId="438"/>
        </pc:sldMkLst>
        <pc:spChg chg="mod">
          <ac:chgData name="Cantrell, Celeste D" userId="4242ddf2-4db3-4089-a532-bb36fa44f788" providerId="ADAL" clId="{21075DBF-E2A2-492B-9489-03B80C765E01}" dt="2022-10-17T09:59:37.044" v="5114" actId="20577"/>
          <ac:spMkLst>
            <pc:docMk/>
            <pc:sldMk cId="1851874570" sldId="438"/>
            <ac:spMk id="2" creationId="{A7BAACC6-82C0-F829-A34B-AD4D4259C308}"/>
          </ac:spMkLst>
        </pc:spChg>
        <pc:spChg chg="mod">
          <ac:chgData name="Cantrell, Celeste D" userId="4242ddf2-4db3-4089-a532-bb36fa44f788" providerId="ADAL" clId="{21075DBF-E2A2-492B-9489-03B80C765E01}" dt="2022-10-17T10:19:04.562" v="6319" actId="14100"/>
          <ac:spMkLst>
            <pc:docMk/>
            <pc:sldMk cId="1851874570" sldId="438"/>
            <ac:spMk id="3" creationId="{1AF6F74A-D949-DE48-9CCD-455C5F3B4EB0}"/>
          </ac:spMkLst>
        </pc:spChg>
        <pc:spChg chg="del mod">
          <ac:chgData name="Cantrell, Celeste D" userId="4242ddf2-4db3-4089-a532-bb36fa44f788" providerId="ADAL" clId="{21075DBF-E2A2-492B-9489-03B80C765E01}" dt="2022-10-17T10:19:06.596" v="6321"/>
          <ac:spMkLst>
            <pc:docMk/>
            <pc:sldMk cId="1851874570" sldId="438"/>
            <ac:spMk id="6" creationId="{959373BD-28B2-08E7-A412-49BB46E44699}"/>
          </ac:spMkLst>
        </pc:spChg>
      </pc:sldChg>
      <pc:sldChg chg="delSp modSp add mod">
        <pc:chgData name="Cantrell, Celeste D" userId="4242ddf2-4db3-4089-a532-bb36fa44f788" providerId="ADAL" clId="{21075DBF-E2A2-492B-9489-03B80C765E01}" dt="2022-10-17T10:35:04.538" v="7184" actId="20577"/>
        <pc:sldMkLst>
          <pc:docMk/>
          <pc:sldMk cId="3290452451" sldId="439"/>
        </pc:sldMkLst>
        <pc:spChg chg="mod">
          <ac:chgData name="Cantrell, Celeste D" userId="4242ddf2-4db3-4089-a532-bb36fa44f788" providerId="ADAL" clId="{21075DBF-E2A2-492B-9489-03B80C765E01}" dt="2022-10-17T09:59:52.117" v="5115"/>
          <ac:spMkLst>
            <pc:docMk/>
            <pc:sldMk cId="3290452451" sldId="439"/>
            <ac:spMk id="2" creationId="{A7BAACC6-82C0-F829-A34B-AD4D4259C308}"/>
          </ac:spMkLst>
        </pc:spChg>
        <pc:spChg chg="mod">
          <ac:chgData name="Cantrell, Celeste D" userId="4242ddf2-4db3-4089-a532-bb36fa44f788" providerId="ADAL" clId="{21075DBF-E2A2-492B-9489-03B80C765E01}" dt="2022-10-17T10:35:04.538" v="7184" actId="20577"/>
          <ac:spMkLst>
            <pc:docMk/>
            <pc:sldMk cId="3290452451" sldId="439"/>
            <ac:spMk id="3" creationId="{1AF6F74A-D949-DE48-9CCD-455C5F3B4EB0}"/>
          </ac:spMkLst>
        </pc:spChg>
        <pc:spChg chg="del mod">
          <ac:chgData name="Cantrell, Celeste D" userId="4242ddf2-4db3-4089-a532-bb36fa44f788" providerId="ADAL" clId="{21075DBF-E2A2-492B-9489-03B80C765E01}" dt="2022-10-17T10:34:11.567" v="7096"/>
          <ac:spMkLst>
            <pc:docMk/>
            <pc:sldMk cId="3290452451" sldId="439"/>
            <ac:spMk id="6" creationId="{959373BD-28B2-08E7-A412-49BB46E44699}"/>
          </ac:spMkLst>
        </pc:spChg>
      </pc:sldChg>
      <pc:sldChg chg="modSp add mod modAnim">
        <pc:chgData name="Cantrell, Celeste D" userId="4242ddf2-4db3-4089-a532-bb36fa44f788" providerId="ADAL" clId="{21075DBF-E2A2-492B-9489-03B80C765E01}" dt="2022-10-17T10:44:50.063" v="7439"/>
        <pc:sldMkLst>
          <pc:docMk/>
          <pc:sldMk cId="175065447" sldId="440"/>
        </pc:sldMkLst>
        <pc:spChg chg="mod">
          <ac:chgData name="Cantrell, Celeste D" userId="4242ddf2-4db3-4089-a532-bb36fa44f788" providerId="ADAL" clId="{21075DBF-E2A2-492B-9489-03B80C765E01}" dt="2022-10-17T10:11:16.388" v="5636" actId="14100"/>
          <ac:spMkLst>
            <pc:docMk/>
            <pc:sldMk cId="175065447" sldId="440"/>
            <ac:spMk id="3" creationId="{1AF6F74A-D949-DE48-9CCD-455C5F3B4EB0}"/>
          </ac:spMkLst>
        </pc:spChg>
        <pc:spChg chg="mod">
          <ac:chgData name="Cantrell, Celeste D" userId="4242ddf2-4db3-4089-a532-bb36fa44f788" providerId="ADAL" clId="{21075DBF-E2A2-492B-9489-03B80C765E01}" dt="2022-10-17T10:12:05.785" v="5733" actId="20577"/>
          <ac:spMkLst>
            <pc:docMk/>
            <pc:sldMk cId="175065447" sldId="440"/>
            <ac:spMk id="6" creationId="{959373BD-28B2-08E7-A412-49BB46E44699}"/>
          </ac:spMkLst>
        </pc:spChg>
      </pc:sldChg>
      <pc:sldChg chg="modSp add del mod">
        <pc:chgData name="Cantrell, Celeste D" userId="4242ddf2-4db3-4089-a532-bb36fa44f788" providerId="ADAL" clId="{21075DBF-E2A2-492B-9489-03B80C765E01}" dt="2022-10-17T10:06:14.113" v="5295" actId="2696"/>
        <pc:sldMkLst>
          <pc:docMk/>
          <pc:sldMk cId="3395230277" sldId="440"/>
        </pc:sldMkLst>
        <pc:spChg chg="mod">
          <ac:chgData name="Cantrell, Celeste D" userId="4242ddf2-4db3-4089-a532-bb36fa44f788" providerId="ADAL" clId="{21075DBF-E2A2-492B-9489-03B80C765E01}" dt="2022-10-17T10:03:37.250" v="5261" actId="20577"/>
          <ac:spMkLst>
            <pc:docMk/>
            <pc:sldMk cId="3395230277" sldId="440"/>
            <ac:spMk id="3" creationId="{1AF6F74A-D949-DE48-9CCD-455C5F3B4EB0}"/>
          </ac:spMkLst>
        </pc:spChg>
      </pc:sldChg>
      <pc:sldChg chg="addSp modSp add mod modAnim">
        <pc:chgData name="Cantrell, Celeste D" userId="4242ddf2-4db3-4089-a532-bb36fa44f788" providerId="ADAL" clId="{21075DBF-E2A2-492B-9489-03B80C765E01}" dt="2022-10-17T10:44:41.388" v="7438"/>
        <pc:sldMkLst>
          <pc:docMk/>
          <pc:sldMk cId="4216958915" sldId="441"/>
        </pc:sldMkLst>
        <pc:spChg chg="mod">
          <ac:chgData name="Cantrell, Celeste D" userId="4242ddf2-4db3-4089-a532-bb36fa44f788" providerId="ADAL" clId="{21075DBF-E2A2-492B-9489-03B80C765E01}" dt="2022-10-17T10:20:58.568" v="6436" actId="207"/>
          <ac:spMkLst>
            <pc:docMk/>
            <pc:sldMk cId="4216958915" sldId="441"/>
            <ac:spMk id="3" creationId="{1AF6F74A-D949-DE48-9CCD-455C5F3B4EB0}"/>
          </ac:spMkLst>
        </pc:spChg>
        <pc:spChg chg="add mod">
          <ac:chgData name="Cantrell, Celeste D" userId="4242ddf2-4db3-4089-a532-bb36fa44f788" providerId="ADAL" clId="{21075DBF-E2A2-492B-9489-03B80C765E01}" dt="2022-10-17T10:22:45.016" v="6490" actId="14100"/>
          <ac:spMkLst>
            <pc:docMk/>
            <pc:sldMk cId="4216958915" sldId="441"/>
            <ac:spMk id="6" creationId="{19D8483B-20B6-A249-A436-EC052A45212D}"/>
          </ac:spMkLst>
        </pc:spChg>
        <pc:spChg chg="add mod">
          <ac:chgData name="Cantrell, Celeste D" userId="4242ddf2-4db3-4089-a532-bb36fa44f788" providerId="ADAL" clId="{21075DBF-E2A2-492B-9489-03B80C765E01}" dt="2022-10-17T10:22:49.052" v="6491" actId="1076"/>
          <ac:spMkLst>
            <pc:docMk/>
            <pc:sldMk cId="4216958915" sldId="441"/>
            <ac:spMk id="7" creationId="{111E69BA-121F-A264-F417-2F569A7631D5}"/>
          </ac:spMkLst>
        </pc:spChg>
        <pc:spChg chg="add mod">
          <ac:chgData name="Cantrell, Celeste D" userId="4242ddf2-4db3-4089-a532-bb36fa44f788" providerId="ADAL" clId="{21075DBF-E2A2-492B-9489-03B80C765E01}" dt="2022-10-17T10:22:52.336" v="6492" actId="1076"/>
          <ac:spMkLst>
            <pc:docMk/>
            <pc:sldMk cId="4216958915" sldId="441"/>
            <ac:spMk id="8" creationId="{E8324CD7-FC88-4CBB-7C4E-A4A4BEBBC24E}"/>
          </ac:spMkLst>
        </pc:spChg>
      </pc:sldChg>
      <pc:sldChg chg="addSp modSp add mod modAnim">
        <pc:chgData name="Cantrell, Celeste D" userId="4242ddf2-4db3-4089-a532-bb36fa44f788" providerId="ADAL" clId="{21075DBF-E2A2-492B-9489-03B80C765E01}" dt="2022-10-17T10:44:14.728" v="7433"/>
        <pc:sldMkLst>
          <pc:docMk/>
          <pc:sldMk cId="1494617474" sldId="442"/>
        </pc:sldMkLst>
        <pc:spChg chg="mod">
          <ac:chgData name="Cantrell, Celeste D" userId="4242ddf2-4db3-4089-a532-bb36fa44f788" providerId="ADAL" clId="{21075DBF-E2A2-492B-9489-03B80C765E01}" dt="2022-10-17T10:38:34.208" v="7377" actId="207"/>
          <ac:spMkLst>
            <pc:docMk/>
            <pc:sldMk cId="1494617474" sldId="442"/>
            <ac:spMk id="3" creationId="{1AF6F74A-D949-DE48-9CCD-455C5F3B4EB0}"/>
          </ac:spMkLst>
        </pc:spChg>
        <pc:spChg chg="add mod">
          <ac:chgData name="Cantrell, Celeste D" userId="4242ddf2-4db3-4089-a532-bb36fa44f788" providerId="ADAL" clId="{21075DBF-E2A2-492B-9489-03B80C765E01}" dt="2022-10-17T10:39:21.035" v="7417" actId="255"/>
          <ac:spMkLst>
            <pc:docMk/>
            <pc:sldMk cId="1494617474" sldId="442"/>
            <ac:spMk id="6" creationId="{68B0A2B1-2C00-FDD7-72BC-920DA23128FC}"/>
          </ac:spMkLst>
        </pc:spChg>
        <pc:spChg chg="add mod">
          <ac:chgData name="Cantrell, Celeste D" userId="4242ddf2-4db3-4089-a532-bb36fa44f788" providerId="ADAL" clId="{21075DBF-E2A2-492B-9489-03B80C765E01}" dt="2022-10-17T10:39:54.586" v="7425" actId="1076"/>
          <ac:spMkLst>
            <pc:docMk/>
            <pc:sldMk cId="1494617474" sldId="442"/>
            <ac:spMk id="7" creationId="{7658E00B-873E-FFFE-C378-42FAC2A6402F}"/>
          </ac:spMkLst>
        </pc:spChg>
        <pc:spChg chg="add mod">
          <ac:chgData name="Cantrell, Celeste D" userId="4242ddf2-4db3-4089-a532-bb36fa44f788" providerId="ADAL" clId="{21075DBF-E2A2-492B-9489-03B80C765E01}" dt="2022-10-17T10:39:42.256" v="7423" actId="14100"/>
          <ac:spMkLst>
            <pc:docMk/>
            <pc:sldMk cId="1494617474" sldId="442"/>
            <ac:spMk id="8" creationId="{ABFB936E-F334-94F3-B19D-4DABC926CD95}"/>
          </ac:spMkLst>
        </pc:spChg>
        <pc:spChg chg="add mod">
          <ac:chgData name="Cantrell, Celeste D" userId="4242ddf2-4db3-4089-a532-bb36fa44f788" providerId="ADAL" clId="{21075DBF-E2A2-492B-9489-03B80C765E01}" dt="2022-10-17T10:39:58.485" v="7426" actId="1076"/>
          <ac:spMkLst>
            <pc:docMk/>
            <pc:sldMk cId="1494617474" sldId="442"/>
            <ac:spMk id="9" creationId="{DC878183-19F5-F365-950C-E7D8EB7E4D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5E6D-623D-4FA4-ACEA-9809F0902FB8}"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FBAA-BEDD-4555-B88F-40F6D9E0C8E8}" type="slidenum">
              <a:rPr lang="en-US" smtClean="0"/>
              <a:t>‹#›</a:t>
            </a:fld>
            <a:endParaRPr lang="en-US"/>
          </a:p>
        </p:txBody>
      </p:sp>
    </p:spTree>
    <p:extLst>
      <p:ext uri="{BB962C8B-B14F-4D97-AF65-F5344CB8AC3E}">
        <p14:creationId xmlns:p14="http://schemas.microsoft.com/office/powerpoint/2010/main" val="67936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a:t>
            </a:fld>
            <a:endParaRPr lang="en-US"/>
          </a:p>
        </p:txBody>
      </p:sp>
    </p:spTree>
    <p:extLst>
      <p:ext uri="{BB962C8B-B14F-4D97-AF65-F5344CB8AC3E}">
        <p14:creationId xmlns:p14="http://schemas.microsoft.com/office/powerpoint/2010/main" val="68484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mask used in the middle ages to stop talkative women – not a routine modern </a:t>
            </a:r>
          </a:p>
        </p:txBody>
      </p:sp>
      <p:sp>
        <p:nvSpPr>
          <p:cNvPr id="4" name="Slide Number Placeholder 3"/>
          <p:cNvSpPr>
            <a:spLocks noGrp="1"/>
          </p:cNvSpPr>
          <p:nvPr>
            <p:ph type="sldNum" sz="quarter" idx="5"/>
          </p:nvPr>
        </p:nvSpPr>
        <p:spPr/>
        <p:txBody>
          <a:bodyPr/>
          <a:lstStyle/>
          <a:p>
            <a:fld id="{2527FBAA-BEDD-4555-B88F-40F6D9E0C8E8}" type="slidenum">
              <a:rPr lang="en-US" smtClean="0"/>
              <a:t>10</a:t>
            </a:fld>
            <a:endParaRPr lang="en-US"/>
          </a:p>
        </p:txBody>
      </p:sp>
    </p:spTree>
    <p:extLst>
      <p:ext uri="{BB962C8B-B14F-4D97-AF65-F5344CB8AC3E}">
        <p14:creationId xmlns:p14="http://schemas.microsoft.com/office/powerpoint/2010/main" val="315918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11</a:t>
            </a:fld>
            <a:endParaRPr lang="en-US"/>
          </a:p>
        </p:txBody>
      </p:sp>
    </p:spTree>
    <p:extLst>
      <p:ext uri="{BB962C8B-B14F-4D97-AF65-F5344CB8AC3E}">
        <p14:creationId xmlns:p14="http://schemas.microsoft.com/office/powerpoint/2010/main" val="149056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Infrared thermography (at a distance)</a:t>
            </a:r>
          </a:p>
          <a:p>
            <a:r>
              <a:rPr lang="en-US"/>
              <a:t>Wearable electroencephalogram electrode system</a:t>
            </a:r>
          </a:p>
          <a:p>
            <a:r>
              <a:rPr lang="en-US"/>
              <a:t>Heart monitor</a:t>
            </a:r>
          </a:p>
          <a:p>
            <a:r>
              <a:rPr lang="en-US"/>
              <a:t>Pulse oximeter (around finger/toe/ear lobe)</a:t>
            </a:r>
          </a:p>
          <a:p>
            <a:endParaRPr lang="en-US"/>
          </a:p>
          <a:p>
            <a:r>
              <a:rPr lang="en-US"/>
              <a:t>**Important to remember that none of these pierce the skin or introduce significant energy</a:t>
            </a:r>
          </a:p>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12</a:t>
            </a:fld>
            <a:endParaRPr lang="en-US"/>
          </a:p>
        </p:txBody>
      </p:sp>
    </p:spTree>
    <p:extLst>
      <p:ext uri="{BB962C8B-B14F-4D97-AF65-F5344CB8AC3E}">
        <p14:creationId xmlns:p14="http://schemas.microsoft.com/office/powerpoint/2010/main" val="295941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Snedden</a:t>
            </a:r>
            <a:r>
              <a:rPr lang="en-US"/>
              <a:t> eye chart – visual acuity</a:t>
            </a:r>
          </a:p>
          <a:p>
            <a:r>
              <a:rPr lang="en-US"/>
              <a:t>Audiometry – hearing</a:t>
            </a:r>
          </a:p>
          <a:p>
            <a:r>
              <a:rPr lang="en-US"/>
              <a:t>Balance testing – could be as simple as using a </a:t>
            </a:r>
            <a:r>
              <a:rPr lang="en-US" err="1"/>
              <a:t>Bosu</a:t>
            </a:r>
            <a:r>
              <a:rPr lang="en-US"/>
              <a:t> ball or a sophisticated device</a:t>
            </a:r>
          </a:p>
          <a:p>
            <a:r>
              <a:rPr lang="en-US"/>
              <a:t>Smell testing</a:t>
            </a:r>
          </a:p>
          <a:p>
            <a:endParaRPr lang="en-US"/>
          </a:p>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13</a:t>
            </a:fld>
            <a:endParaRPr lang="en-US"/>
          </a:p>
        </p:txBody>
      </p:sp>
    </p:spTree>
    <p:extLst>
      <p:ext uri="{BB962C8B-B14F-4D97-AF65-F5344CB8AC3E}">
        <p14:creationId xmlns:p14="http://schemas.microsoft.com/office/powerpoint/2010/main" val="41593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MRI uses a magnetic field to construct images</a:t>
            </a:r>
          </a:p>
        </p:txBody>
      </p:sp>
      <p:sp>
        <p:nvSpPr>
          <p:cNvPr id="4" name="Slide Number Placeholder 3"/>
          <p:cNvSpPr>
            <a:spLocks noGrp="1"/>
          </p:cNvSpPr>
          <p:nvPr>
            <p:ph type="sldNum" sz="quarter" idx="5"/>
          </p:nvPr>
        </p:nvSpPr>
        <p:spPr/>
        <p:txBody>
          <a:bodyPr/>
          <a:lstStyle/>
          <a:p>
            <a:fld id="{2527FBAA-BEDD-4555-B88F-40F6D9E0C8E8}" type="slidenum">
              <a:rPr lang="en-US" smtClean="0"/>
              <a:t>14</a:t>
            </a:fld>
            <a:endParaRPr lang="en-US"/>
          </a:p>
        </p:txBody>
      </p:sp>
    </p:spTree>
    <p:extLst>
      <p:ext uri="{BB962C8B-B14F-4D97-AF65-F5344CB8AC3E}">
        <p14:creationId xmlns:p14="http://schemas.microsoft.com/office/powerpoint/2010/main" val="118545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Electrocardiogram (ECG) – measures the electrical activity of the heart.</a:t>
            </a:r>
          </a:p>
        </p:txBody>
      </p:sp>
      <p:sp>
        <p:nvSpPr>
          <p:cNvPr id="4" name="Slide Number Placeholder 3"/>
          <p:cNvSpPr>
            <a:spLocks noGrp="1"/>
          </p:cNvSpPr>
          <p:nvPr>
            <p:ph type="sldNum" sz="quarter" idx="5"/>
          </p:nvPr>
        </p:nvSpPr>
        <p:spPr/>
        <p:txBody>
          <a:bodyPr/>
          <a:lstStyle/>
          <a:p>
            <a:fld id="{2527FBAA-BEDD-4555-B88F-40F6D9E0C8E8}" type="slidenum">
              <a:rPr lang="en-US" smtClean="0"/>
              <a:t>16</a:t>
            </a:fld>
            <a:endParaRPr lang="en-US"/>
          </a:p>
        </p:txBody>
      </p:sp>
    </p:spTree>
    <p:extLst>
      <p:ext uri="{BB962C8B-B14F-4D97-AF65-F5344CB8AC3E}">
        <p14:creationId xmlns:p14="http://schemas.microsoft.com/office/powerpoint/2010/main" val="221837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19</a:t>
            </a:fld>
            <a:endParaRPr lang="en-US"/>
          </a:p>
        </p:txBody>
      </p:sp>
    </p:spTree>
    <p:extLst>
      <p:ext uri="{BB962C8B-B14F-4D97-AF65-F5344CB8AC3E}">
        <p14:creationId xmlns:p14="http://schemas.microsoft.com/office/powerpoint/2010/main" val="209210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Measures electrical activity of the cells in the retina – used to detect retinal disease</a:t>
            </a:r>
          </a:p>
          <a:p>
            <a:r>
              <a:rPr lang="en-US"/>
              <a:t>The device may be handheld or stationary.</a:t>
            </a:r>
          </a:p>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20</a:t>
            </a:fld>
            <a:endParaRPr lang="en-US"/>
          </a:p>
        </p:txBody>
      </p:sp>
    </p:spTree>
    <p:extLst>
      <p:ext uri="{BB962C8B-B14F-4D97-AF65-F5344CB8AC3E}">
        <p14:creationId xmlns:p14="http://schemas.microsoft.com/office/powerpoint/2010/main" val="205563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Ultrasound uses sound waves to construct images. Used more widely than just for pregnancies! Knees, lungs, kidneys are just some examples.</a:t>
            </a:r>
          </a:p>
        </p:txBody>
      </p:sp>
      <p:sp>
        <p:nvSpPr>
          <p:cNvPr id="4" name="Slide Number Placeholder 3"/>
          <p:cNvSpPr>
            <a:spLocks noGrp="1"/>
          </p:cNvSpPr>
          <p:nvPr>
            <p:ph type="sldNum" sz="quarter" idx="5"/>
          </p:nvPr>
        </p:nvSpPr>
        <p:spPr/>
        <p:txBody>
          <a:bodyPr/>
          <a:lstStyle/>
          <a:p>
            <a:fld id="{2527FBAA-BEDD-4555-B88F-40F6D9E0C8E8}" type="slidenum">
              <a:rPr lang="en-US" smtClean="0"/>
              <a:t>21</a:t>
            </a:fld>
            <a:endParaRPr lang="en-US"/>
          </a:p>
        </p:txBody>
      </p:sp>
    </p:spTree>
    <p:extLst>
      <p:ext uri="{BB962C8B-B14F-4D97-AF65-F5344CB8AC3E}">
        <p14:creationId xmlns:p14="http://schemas.microsoft.com/office/powerpoint/2010/main" val="174784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thermography, but used to detect physiologic differences that require further investigation and to monitor healing progress.</a:t>
            </a:r>
          </a:p>
          <a:p>
            <a:r>
              <a:rPr lang="en-US"/>
              <a:t>Hypothyroidism, bursitis</a:t>
            </a:r>
          </a:p>
        </p:txBody>
      </p:sp>
      <p:sp>
        <p:nvSpPr>
          <p:cNvPr id="4" name="Slide Number Placeholder 3"/>
          <p:cNvSpPr>
            <a:spLocks noGrp="1"/>
          </p:cNvSpPr>
          <p:nvPr>
            <p:ph type="sldNum" sz="quarter" idx="5"/>
          </p:nvPr>
        </p:nvSpPr>
        <p:spPr/>
        <p:txBody>
          <a:bodyPr/>
          <a:lstStyle/>
          <a:p>
            <a:fld id="{2527FBAA-BEDD-4555-B88F-40F6D9E0C8E8}" type="slidenum">
              <a:rPr lang="en-US" smtClean="0"/>
              <a:t>22</a:t>
            </a:fld>
            <a:endParaRPr lang="en-US"/>
          </a:p>
        </p:txBody>
      </p:sp>
    </p:spTree>
    <p:extLst>
      <p:ext uri="{BB962C8B-B14F-4D97-AF65-F5344CB8AC3E}">
        <p14:creationId xmlns:p14="http://schemas.microsoft.com/office/powerpoint/2010/main" val="120420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CFR – Code of Federal Regulations </a:t>
            </a:r>
          </a:p>
          <a:p>
            <a:r>
              <a:rPr lang="en-US"/>
              <a:t>DHHS – Department of Health and Human Services</a:t>
            </a:r>
          </a:p>
          <a:p>
            <a:r>
              <a:rPr lang="en-US"/>
              <a:t>OHRP – Office for Human Research Protections</a:t>
            </a:r>
          </a:p>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a:t>
            </a:fld>
            <a:endParaRPr lang="en-US"/>
          </a:p>
        </p:txBody>
      </p:sp>
    </p:spTree>
    <p:extLst>
      <p:ext uri="{BB962C8B-B14F-4D97-AF65-F5344CB8AC3E}">
        <p14:creationId xmlns:p14="http://schemas.microsoft.com/office/powerpoint/2010/main" val="198774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23</a:t>
            </a:fld>
            <a:endParaRPr lang="en-US"/>
          </a:p>
        </p:txBody>
      </p:sp>
    </p:spTree>
    <p:extLst>
      <p:ext uri="{BB962C8B-B14F-4D97-AF65-F5344CB8AC3E}">
        <p14:creationId xmlns:p14="http://schemas.microsoft.com/office/powerpoint/2010/main" val="311601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Uses ultrasound to study the structure and motion of the heart</a:t>
            </a:r>
          </a:p>
        </p:txBody>
      </p:sp>
      <p:sp>
        <p:nvSpPr>
          <p:cNvPr id="4" name="Slide Number Placeholder 3"/>
          <p:cNvSpPr>
            <a:spLocks noGrp="1"/>
          </p:cNvSpPr>
          <p:nvPr>
            <p:ph type="sldNum" sz="quarter" idx="5"/>
          </p:nvPr>
        </p:nvSpPr>
        <p:spPr/>
        <p:txBody>
          <a:bodyPr/>
          <a:lstStyle/>
          <a:p>
            <a:fld id="{2527FBAA-BEDD-4555-B88F-40F6D9E0C8E8}" type="slidenum">
              <a:rPr lang="en-US" smtClean="0"/>
              <a:t>24</a:t>
            </a:fld>
            <a:endParaRPr lang="en-US"/>
          </a:p>
        </p:txBody>
      </p:sp>
    </p:spTree>
    <p:extLst>
      <p:ext uri="{BB962C8B-B14F-4D97-AF65-F5344CB8AC3E}">
        <p14:creationId xmlns:p14="http://schemas.microsoft.com/office/powerpoint/2010/main" val="168583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Exercise and Sport Science studies will include the target heart rate in their exercise parameters</a:t>
            </a:r>
          </a:p>
        </p:txBody>
      </p:sp>
      <p:sp>
        <p:nvSpPr>
          <p:cNvPr id="4" name="Slide Number Placeholder 3"/>
          <p:cNvSpPr>
            <a:spLocks noGrp="1"/>
          </p:cNvSpPr>
          <p:nvPr>
            <p:ph type="sldNum" sz="quarter" idx="5"/>
          </p:nvPr>
        </p:nvSpPr>
        <p:spPr/>
        <p:txBody>
          <a:bodyPr/>
          <a:lstStyle/>
          <a:p>
            <a:fld id="{2527FBAA-BEDD-4555-B88F-40F6D9E0C8E8}" type="slidenum">
              <a:rPr lang="en-US" smtClean="0"/>
              <a:t>25</a:t>
            </a:fld>
            <a:endParaRPr lang="en-US"/>
          </a:p>
        </p:txBody>
      </p:sp>
    </p:spTree>
    <p:extLst>
      <p:ext uri="{BB962C8B-B14F-4D97-AF65-F5344CB8AC3E}">
        <p14:creationId xmlns:p14="http://schemas.microsoft.com/office/powerpoint/2010/main" val="148381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Muscle strength testing can be done using a device or manually</a:t>
            </a:r>
          </a:p>
        </p:txBody>
      </p:sp>
      <p:sp>
        <p:nvSpPr>
          <p:cNvPr id="4" name="Slide Number Placeholder 3"/>
          <p:cNvSpPr>
            <a:spLocks noGrp="1"/>
          </p:cNvSpPr>
          <p:nvPr>
            <p:ph type="sldNum" sz="quarter" idx="5"/>
          </p:nvPr>
        </p:nvSpPr>
        <p:spPr/>
        <p:txBody>
          <a:bodyPr/>
          <a:lstStyle/>
          <a:p>
            <a:fld id="{2527FBAA-BEDD-4555-B88F-40F6D9E0C8E8}" type="slidenum">
              <a:rPr lang="en-US" smtClean="0"/>
              <a:t>26</a:t>
            </a:fld>
            <a:endParaRPr lang="en-US"/>
          </a:p>
        </p:txBody>
      </p:sp>
    </p:spTree>
    <p:extLst>
      <p:ext uri="{BB962C8B-B14F-4D97-AF65-F5344CB8AC3E}">
        <p14:creationId xmlns:p14="http://schemas.microsoft.com/office/powerpoint/2010/main" val="20766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27</a:t>
            </a:fld>
            <a:endParaRPr lang="en-US"/>
          </a:p>
        </p:txBody>
      </p:sp>
    </p:spTree>
    <p:extLst>
      <p:ext uri="{BB962C8B-B14F-4D97-AF65-F5344CB8AC3E}">
        <p14:creationId xmlns:p14="http://schemas.microsoft.com/office/powerpoint/2010/main" val="1178353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28</a:t>
            </a:fld>
            <a:endParaRPr lang="en-US"/>
          </a:p>
        </p:txBody>
      </p:sp>
    </p:spTree>
    <p:extLst>
      <p:ext uri="{BB962C8B-B14F-4D97-AF65-F5344CB8AC3E}">
        <p14:creationId xmlns:p14="http://schemas.microsoft.com/office/powerpoint/2010/main" val="297205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29</a:t>
            </a:fld>
            <a:endParaRPr lang="en-US"/>
          </a:p>
        </p:txBody>
      </p:sp>
    </p:spTree>
    <p:extLst>
      <p:ext uri="{BB962C8B-B14F-4D97-AF65-F5344CB8AC3E}">
        <p14:creationId xmlns:p14="http://schemas.microsoft.com/office/powerpoint/2010/main" val="3057639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31</a:t>
            </a:fld>
            <a:endParaRPr lang="en-US"/>
          </a:p>
        </p:txBody>
      </p:sp>
    </p:spTree>
    <p:extLst>
      <p:ext uri="{BB962C8B-B14F-4D97-AF65-F5344CB8AC3E}">
        <p14:creationId xmlns:p14="http://schemas.microsoft.com/office/powerpoint/2010/main" val="379591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32</a:t>
            </a:fld>
            <a:endParaRPr lang="en-US"/>
          </a:p>
        </p:txBody>
      </p:sp>
    </p:spTree>
    <p:extLst>
      <p:ext uri="{BB962C8B-B14F-4D97-AF65-F5344CB8AC3E}">
        <p14:creationId xmlns:p14="http://schemas.microsoft.com/office/powerpoint/2010/main" val="1419800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33</a:t>
            </a:fld>
            <a:endParaRPr lang="en-US"/>
          </a:p>
        </p:txBody>
      </p:sp>
    </p:spTree>
    <p:extLst>
      <p:ext uri="{BB962C8B-B14F-4D97-AF65-F5344CB8AC3E}">
        <p14:creationId xmlns:p14="http://schemas.microsoft.com/office/powerpoint/2010/main" val="142283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a:t>
            </a:fld>
            <a:endParaRPr lang="en-US"/>
          </a:p>
        </p:txBody>
      </p:sp>
    </p:spTree>
    <p:extLst>
      <p:ext uri="{BB962C8B-B14F-4D97-AF65-F5344CB8AC3E}">
        <p14:creationId xmlns:p14="http://schemas.microsoft.com/office/powerpoint/2010/main" val="158219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34</a:t>
            </a:fld>
            <a:endParaRPr lang="en-US"/>
          </a:p>
        </p:txBody>
      </p:sp>
    </p:spTree>
    <p:extLst>
      <p:ext uri="{BB962C8B-B14F-4D97-AF65-F5344CB8AC3E}">
        <p14:creationId xmlns:p14="http://schemas.microsoft.com/office/powerpoint/2010/main" val="174420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35</a:t>
            </a:fld>
            <a:endParaRPr lang="en-US"/>
          </a:p>
        </p:txBody>
      </p:sp>
    </p:spTree>
    <p:extLst>
      <p:ext uri="{BB962C8B-B14F-4D97-AF65-F5344CB8AC3E}">
        <p14:creationId xmlns:p14="http://schemas.microsoft.com/office/powerpoint/2010/main" val="2699769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36</a:t>
            </a:fld>
            <a:endParaRPr lang="en-US"/>
          </a:p>
        </p:txBody>
      </p:sp>
    </p:spTree>
    <p:extLst>
      <p:ext uri="{BB962C8B-B14F-4D97-AF65-F5344CB8AC3E}">
        <p14:creationId xmlns:p14="http://schemas.microsoft.com/office/powerpoint/2010/main" val="635047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37</a:t>
            </a:fld>
            <a:endParaRPr lang="en-US"/>
          </a:p>
        </p:txBody>
      </p:sp>
    </p:spTree>
    <p:extLst>
      <p:ext uri="{BB962C8B-B14F-4D97-AF65-F5344CB8AC3E}">
        <p14:creationId xmlns:p14="http://schemas.microsoft.com/office/powerpoint/2010/main" val="2951079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38</a:t>
            </a:fld>
            <a:endParaRPr lang="en-US"/>
          </a:p>
        </p:txBody>
      </p:sp>
    </p:spTree>
    <p:extLst>
      <p:ext uri="{BB962C8B-B14F-4D97-AF65-F5344CB8AC3E}">
        <p14:creationId xmlns:p14="http://schemas.microsoft.com/office/powerpoint/2010/main" val="223376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4</a:t>
            </a:fld>
            <a:endParaRPr lang="en-US"/>
          </a:p>
        </p:txBody>
      </p:sp>
    </p:spTree>
    <p:extLst>
      <p:ext uri="{BB962C8B-B14F-4D97-AF65-F5344CB8AC3E}">
        <p14:creationId xmlns:p14="http://schemas.microsoft.com/office/powerpoint/2010/main" val="1702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5</a:t>
            </a:fld>
            <a:endParaRPr lang="en-US"/>
          </a:p>
        </p:txBody>
      </p:sp>
    </p:spTree>
    <p:extLst>
      <p:ext uri="{BB962C8B-B14F-4D97-AF65-F5344CB8AC3E}">
        <p14:creationId xmlns:p14="http://schemas.microsoft.com/office/powerpoint/2010/main" val="82508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Sit on top of the skin (thermometer)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Wrap around (blood pressure cuff)</a:t>
            </a:r>
          </a:p>
        </p:txBody>
      </p:sp>
      <p:sp>
        <p:nvSpPr>
          <p:cNvPr id="4" name="Slide Number Placeholder 3"/>
          <p:cNvSpPr>
            <a:spLocks noGrp="1"/>
          </p:cNvSpPr>
          <p:nvPr>
            <p:ph type="sldNum" sz="quarter" idx="5"/>
          </p:nvPr>
        </p:nvSpPr>
        <p:spPr/>
        <p:txBody>
          <a:bodyPr/>
          <a:lstStyle/>
          <a:p>
            <a:fld id="{2527FBAA-BEDD-4555-B88F-40F6D9E0C8E8}" type="slidenum">
              <a:rPr lang="en-US" smtClean="0"/>
              <a:t>6</a:t>
            </a:fld>
            <a:endParaRPr lang="en-US"/>
          </a:p>
        </p:txBody>
      </p:sp>
    </p:spTree>
    <p:extLst>
      <p:ext uri="{BB962C8B-B14F-4D97-AF65-F5344CB8AC3E}">
        <p14:creationId xmlns:p14="http://schemas.microsoft.com/office/powerpoint/2010/main" val="152994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7</a:t>
            </a:fld>
            <a:endParaRPr lang="en-US"/>
          </a:p>
        </p:txBody>
      </p:sp>
    </p:spTree>
    <p:extLst>
      <p:ext uri="{BB962C8B-B14F-4D97-AF65-F5344CB8AC3E}">
        <p14:creationId xmlns:p14="http://schemas.microsoft.com/office/powerpoint/2010/main" val="133825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Early electroretinogram – definitely not used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Pulse oximeter – commonly used, even have OTC</a:t>
            </a:r>
          </a:p>
        </p:txBody>
      </p:sp>
      <p:sp>
        <p:nvSpPr>
          <p:cNvPr id="4" name="Slide Number Placeholder 3"/>
          <p:cNvSpPr>
            <a:spLocks noGrp="1"/>
          </p:cNvSpPr>
          <p:nvPr>
            <p:ph type="sldNum" sz="quarter" idx="5"/>
          </p:nvPr>
        </p:nvSpPr>
        <p:spPr/>
        <p:txBody>
          <a:bodyPr/>
          <a:lstStyle/>
          <a:p>
            <a:fld id="{2527FBAA-BEDD-4555-B88F-40F6D9E0C8E8}" type="slidenum">
              <a:rPr lang="en-US" smtClean="0"/>
              <a:t>8</a:t>
            </a:fld>
            <a:endParaRPr lang="en-US"/>
          </a:p>
        </p:txBody>
      </p:sp>
    </p:spTree>
    <p:extLst>
      <p:ext uri="{BB962C8B-B14F-4D97-AF65-F5344CB8AC3E}">
        <p14:creationId xmlns:p14="http://schemas.microsoft.com/office/powerpoint/2010/main" val="77897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9</a:t>
            </a:fld>
            <a:endParaRPr lang="en-US"/>
          </a:p>
        </p:txBody>
      </p:sp>
    </p:spTree>
    <p:extLst>
      <p:ext uri="{BB962C8B-B14F-4D97-AF65-F5344CB8AC3E}">
        <p14:creationId xmlns:p14="http://schemas.microsoft.com/office/powerpoint/2010/main" val="10099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98" y="1301751"/>
            <a:ext cx="11623647" cy="4662392"/>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Office of Human Research Ethics, 10.2022</a:t>
            </a:r>
          </a:p>
        </p:txBody>
      </p:sp>
      <p:sp>
        <p:nvSpPr>
          <p:cNvPr id="8"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646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6" name="Rectangle 5"/>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10585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7" name="Rectangle 6"/>
          <p:cNvSpPr/>
          <p:nvPr userDrawn="1"/>
        </p:nvSpPr>
        <p:spPr>
          <a:xfrm>
            <a:off x="0" y="2392208"/>
            <a:ext cx="12192000" cy="20693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216812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Office of Human Research Ethics, 10.2022</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38663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6302240"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91597"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Office of Human Research Ethics, 10.2022</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125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
        <p:nvSpPr>
          <p:cNvPr id="6"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Office of Human Research Ethics, 10.2022</a:t>
            </a:r>
          </a:p>
        </p:txBody>
      </p:sp>
    </p:spTree>
    <p:extLst>
      <p:ext uri="{BB962C8B-B14F-4D97-AF65-F5344CB8AC3E}">
        <p14:creationId xmlns:p14="http://schemas.microsoft.com/office/powerpoint/2010/main" val="22556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3" name="Title 1"/>
          <p:cNvSpPr>
            <a:spLocks noGrp="1"/>
          </p:cNvSpPr>
          <p:nvPr>
            <p:ph type="ctrTitle" hasCustomPrompt="1"/>
          </p:nvPr>
        </p:nvSpPr>
        <p:spPr>
          <a:xfrm>
            <a:off x="495903" y="471715"/>
            <a:ext cx="11200191" cy="2950936"/>
          </a:xfrm>
          <a:prstGeom prst="rect">
            <a:avLst/>
          </a:prstGeom>
        </p:spPr>
        <p:txBody>
          <a:bodyPr anchor="b" anchorCtr="0">
            <a:noAutofit/>
          </a:bodyPr>
          <a:lstStyle>
            <a:lvl1pPr algn="ctr">
              <a:defRPr sz="64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482599" y="3422650"/>
            <a:ext cx="11213495" cy="2939444"/>
          </a:xfrm>
          <a:prstGeom prst="rect">
            <a:avLst/>
          </a:prstGeom>
        </p:spPr>
        <p:txBody>
          <a:bodyPr/>
          <a:lstStyle>
            <a:lvl1pPr marL="0" indent="0" algn="ctr">
              <a:lnSpc>
                <a:spcPct val="100000"/>
              </a:lnSpc>
              <a:spcBef>
                <a:spcPts val="400"/>
              </a:spcBef>
              <a:buNone/>
              <a:defRPr sz="3733" b="1">
                <a:solidFill>
                  <a:srgbClr val="13294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73407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a:t>Office of Human Research Ethics, 10.2022</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1327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accent1"/>
                </a:solidFill>
              </a:defRPr>
            </a:lvl1pPr>
          </a:lstStyle>
          <a:p>
            <a:r>
              <a:rPr lang="en-US"/>
              <a:t>Office of Human Research Ethics, 10.2022</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574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a:t>Office of Human Research Ethics, 10.2022</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243582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4" name="Rectangle 3"/>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333717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3"/>
            <a:ext cx="12190815" cy="6858000"/>
          </a:xfrm>
          <a:prstGeom prst="rect">
            <a:avLst/>
          </a:prstGeom>
        </p:spPr>
      </p:pic>
      <p:sp>
        <p:nvSpPr>
          <p:cNvPr id="2"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596" y="1301751"/>
            <a:ext cx="11623648" cy="4641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1025961" cy="1013132"/>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Old_We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1013883"/>
            <a:ext cx="12192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Office of Human Research Ethics, 10.2022</a:t>
            </a:r>
          </a:p>
        </p:txBody>
      </p:sp>
      <p:sp>
        <p:nvSpPr>
          <p:cNvPr id="13"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74296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85" rtl="0" eaLnBrk="1" latinLnBrk="0" hangingPunct="1">
        <a:lnSpc>
          <a:spcPct val="100000"/>
        </a:lnSpc>
        <a:spcBef>
          <a:spcPct val="0"/>
        </a:spcBef>
        <a:spcAft>
          <a:spcPts val="0"/>
        </a:spcAft>
        <a:buNone/>
        <a:defRPr sz="2667" b="1"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accent6"/>
          </a:solidFill>
          <a:latin typeface="+mn-lt"/>
          <a:ea typeface="+mn-ea"/>
          <a:cs typeface="+mn-cs"/>
        </a:defRPr>
      </a:lvl1pPr>
      <a:lvl2pPr marL="990575" indent="-380990" algn="l" defTabSz="609585" rtl="0" eaLnBrk="1" latinLnBrk="0" hangingPunct="1">
        <a:spcBef>
          <a:spcPct val="20000"/>
        </a:spcBef>
        <a:buFont typeface="Arial"/>
        <a:buChar char="–"/>
        <a:defRPr sz="2933" kern="1200">
          <a:solidFill>
            <a:schemeClr val="accent6"/>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accent6"/>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accent6"/>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accent6"/>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2" y="464431"/>
            <a:ext cx="8717553" cy="2962452"/>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4175948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0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f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fr.gov/on/2018-07-19/title-45/subtitle-A/subchapter-A/part-4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0936878" cy="2962452"/>
          </a:xfrm>
        </p:spPr>
        <p:txBody>
          <a:bodyPr>
            <a:normAutofit fontScale="90000"/>
          </a:bodyPr>
          <a:lstStyle/>
          <a:p>
            <a:br>
              <a:rPr lang="en-US" sz="5400" dirty="0"/>
            </a:br>
            <a:br>
              <a:rPr lang="en-US" sz="3100" dirty="0"/>
            </a:br>
            <a:r>
              <a:rPr lang="en-US" sz="6000" dirty="0"/>
              <a:t>Expedited Review of Research</a:t>
            </a:r>
            <a:br>
              <a:rPr lang="en-US" sz="6000" dirty="0"/>
            </a:br>
            <a:r>
              <a:rPr lang="en-US" sz="6000" dirty="0"/>
              <a:t>Category 4</a:t>
            </a:r>
            <a:endParaRPr lang="en-US" sz="5400"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91405" y="3251996"/>
            <a:ext cx="9053903" cy="1639237"/>
          </a:xfrm>
        </p:spPr>
        <p:txBody>
          <a:bodyPr/>
          <a:lstStyle/>
          <a:p>
            <a:pPr defTabSz="609585"/>
            <a:r>
              <a:rPr lang="en-US" dirty="0">
                <a:solidFill>
                  <a:srgbClr val="13294B"/>
                </a:solidFill>
                <a:latin typeface="Franklin Gothic Book"/>
              </a:rPr>
              <a:t>Celeste Cantrell, Marie Grubbs, Marina Pastore Rampazzo</a:t>
            </a:r>
          </a:p>
          <a:p>
            <a:pPr defTabSz="609585"/>
            <a:r>
              <a:rPr lang="en-US" dirty="0">
                <a:solidFill>
                  <a:srgbClr val="13294B"/>
                </a:solidFill>
                <a:latin typeface="Franklin Gothic Book"/>
              </a:rPr>
              <a:t>Office of Human Research Ethics, 10.2022</a:t>
            </a:r>
            <a:endParaRPr lang="en-US" sz="1600" dirty="0">
              <a:solidFill>
                <a:schemeClr val="bg2"/>
              </a:solidFill>
              <a:latin typeface="Franklin Gothic Book"/>
            </a:endParaRPr>
          </a:p>
        </p:txBody>
      </p:sp>
    </p:spTree>
    <p:extLst>
      <p:ext uri="{BB962C8B-B14F-4D97-AF65-F5344CB8AC3E}">
        <p14:creationId xmlns:p14="http://schemas.microsoft.com/office/powerpoint/2010/main" val="385366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Routinely used in clinical practice</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10</a:t>
            </a:fld>
            <a:endParaRPr lang="en-US">
              <a:solidFill>
                <a:srgbClr val="4B9CD3"/>
              </a:solidFill>
              <a:latin typeface="Franklin Gothic Book"/>
            </a:endParaRPr>
          </a:p>
        </p:txBody>
      </p:sp>
      <p:pic>
        <p:nvPicPr>
          <p:cNvPr id="6" name="Picture 5">
            <a:extLst>
              <a:ext uri="{FF2B5EF4-FFF2-40B4-BE49-F238E27FC236}">
                <a16:creationId xmlns:a16="http://schemas.microsoft.com/office/drawing/2014/main" id="{9528C083-531C-9E90-0568-1CFF12D9D0FA}"/>
              </a:ext>
            </a:extLst>
          </p:cNvPr>
          <p:cNvPicPr>
            <a:picLocks noChangeAspect="1"/>
          </p:cNvPicPr>
          <p:nvPr/>
        </p:nvPicPr>
        <p:blipFill>
          <a:blip r:embed="rId3"/>
          <a:stretch>
            <a:fillRect/>
          </a:stretch>
        </p:blipFill>
        <p:spPr>
          <a:xfrm>
            <a:off x="760482" y="2042527"/>
            <a:ext cx="4173149" cy="2917400"/>
          </a:xfrm>
          <a:prstGeom prst="rect">
            <a:avLst/>
          </a:prstGeom>
        </p:spPr>
      </p:pic>
      <p:pic>
        <p:nvPicPr>
          <p:cNvPr id="10" name="Picture 9">
            <a:extLst>
              <a:ext uri="{FF2B5EF4-FFF2-40B4-BE49-F238E27FC236}">
                <a16:creationId xmlns:a16="http://schemas.microsoft.com/office/drawing/2014/main" id="{18F93E89-1D2E-9CAE-545A-31390B95D501}"/>
              </a:ext>
            </a:extLst>
          </p:cNvPr>
          <p:cNvPicPr>
            <a:picLocks noChangeAspect="1"/>
          </p:cNvPicPr>
          <p:nvPr/>
        </p:nvPicPr>
        <p:blipFill>
          <a:blip r:embed="rId4"/>
          <a:stretch>
            <a:fillRect/>
          </a:stretch>
        </p:blipFill>
        <p:spPr>
          <a:xfrm>
            <a:off x="6633155" y="2042527"/>
            <a:ext cx="3439100" cy="3180764"/>
          </a:xfrm>
          <a:prstGeom prst="rect">
            <a:avLst/>
          </a:prstGeom>
        </p:spPr>
      </p:pic>
      <p:sp>
        <p:nvSpPr>
          <p:cNvPr id="14" name="TextBox 13">
            <a:extLst>
              <a:ext uri="{FF2B5EF4-FFF2-40B4-BE49-F238E27FC236}">
                <a16:creationId xmlns:a16="http://schemas.microsoft.com/office/drawing/2014/main" id="{032653C3-0AC8-FE44-8F99-7EBB9F1D63FC}"/>
              </a:ext>
            </a:extLst>
          </p:cNvPr>
          <p:cNvSpPr txBox="1"/>
          <p:nvPr/>
        </p:nvSpPr>
        <p:spPr>
          <a:xfrm>
            <a:off x="1731232" y="1349861"/>
            <a:ext cx="970989" cy="4708981"/>
          </a:xfrm>
          <a:prstGeom prst="rect">
            <a:avLst/>
          </a:prstGeom>
          <a:noFill/>
        </p:spPr>
        <p:txBody>
          <a:bodyPr wrap="square" rtlCol="0">
            <a:spAutoFit/>
          </a:bodyPr>
          <a:lstStyle/>
          <a:p>
            <a:r>
              <a:rPr lang="en-US" sz="30000">
                <a:solidFill>
                  <a:srgbClr val="FE0000"/>
                </a:solidFill>
                <a:latin typeface="Lucida Console" panose="020B0609040504020204" pitchFamily="49" charset="0"/>
              </a:rPr>
              <a:t>X</a:t>
            </a:r>
          </a:p>
        </p:txBody>
      </p:sp>
      <p:pic>
        <p:nvPicPr>
          <p:cNvPr id="16" name="Graphic 15" descr="Checkmark with solid fill">
            <a:extLst>
              <a:ext uri="{FF2B5EF4-FFF2-40B4-BE49-F238E27FC236}">
                <a16:creationId xmlns:a16="http://schemas.microsoft.com/office/drawing/2014/main" id="{B93271EB-7614-C836-F2B8-BC3D66A872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9673" y="2493946"/>
            <a:ext cx="2992582" cy="2992582"/>
          </a:xfrm>
          <a:prstGeom prst="rect">
            <a:avLst/>
          </a:prstGeom>
        </p:spPr>
      </p:pic>
    </p:spTree>
    <p:extLst>
      <p:ext uri="{BB962C8B-B14F-4D97-AF65-F5344CB8AC3E}">
        <p14:creationId xmlns:p14="http://schemas.microsoft.com/office/powerpoint/2010/main" val="173919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Let’s go back to a very important modifier:</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11</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a:xfrm>
            <a:off x="291596" y="1301751"/>
            <a:ext cx="11623648" cy="5093069"/>
          </a:xfrm>
        </p:spPr>
        <p:txBody>
          <a:bodyPr vert="horz" lIns="121920" tIns="60960" rIns="121920" bIns="60960" rtlCol="0" anchor="t">
            <a:normAutofit lnSpcReduction="10000"/>
          </a:bodyPr>
          <a:lstStyle/>
          <a:p>
            <a:pPr marL="0" marR="0" indent="0">
              <a:spcBef>
                <a:spcPts val="0"/>
              </a:spcBef>
              <a:spcAft>
                <a:spcPts val="0"/>
              </a:spcAft>
              <a:buNone/>
            </a:pPr>
            <a:r>
              <a:rPr lang="en-US" sz="3200">
                <a:solidFill>
                  <a:schemeClr val="accent6">
                    <a:lumMod val="50000"/>
                  </a:schemeClr>
                </a:solidFill>
                <a:effectLst/>
                <a:latin typeface="Calibri Light" panose="020F0302020204030204" pitchFamily="34" charset="0"/>
              </a:rPr>
              <a:t>Collection of data through </a:t>
            </a:r>
            <a:r>
              <a:rPr lang="en-US" sz="3200">
                <a:solidFill>
                  <a:schemeClr val="accent6">
                    <a:lumMod val="75000"/>
                  </a:schemeClr>
                </a:solidFill>
                <a:effectLst/>
                <a:latin typeface="Calibri Light" panose="020F0302020204030204" pitchFamily="34" charset="0"/>
              </a:rPr>
              <a:t>noninvasive procedures </a:t>
            </a:r>
            <a:r>
              <a:rPr lang="en-US" sz="3200">
                <a:solidFill>
                  <a:schemeClr val="accent6">
                    <a:lumMod val="50000"/>
                  </a:schemeClr>
                </a:solidFill>
                <a:effectLst/>
                <a:latin typeface="Calibri Light" panose="020F0302020204030204" pitchFamily="34" charset="0"/>
              </a:rPr>
              <a:t>(</a:t>
            </a:r>
            <a:r>
              <a:rPr lang="en-US" sz="3200" b="1">
                <a:solidFill>
                  <a:schemeClr val="accent4">
                    <a:lumMod val="75000"/>
                  </a:schemeClr>
                </a:solidFill>
                <a:effectLst/>
                <a:latin typeface="Calibri Light" panose="020F0302020204030204" pitchFamily="34" charset="0"/>
              </a:rPr>
              <a:t>not involving general anesthesia or sedation</a:t>
            </a:r>
            <a:r>
              <a:rPr lang="en-US" sz="3200">
                <a:solidFill>
                  <a:schemeClr val="accent6">
                    <a:lumMod val="50000"/>
                  </a:schemeClr>
                </a:solidFill>
                <a:effectLst/>
                <a:latin typeface="Calibri Light" panose="020F0302020204030204" pitchFamily="34" charset="0"/>
              </a:rPr>
              <a:t>) </a:t>
            </a:r>
            <a:r>
              <a:rPr lang="en-US" sz="3200">
                <a:solidFill>
                  <a:schemeClr val="accent6">
                    <a:lumMod val="75000"/>
                  </a:schemeClr>
                </a:solidFill>
                <a:effectLst/>
                <a:latin typeface="Calibri Light" panose="020F0302020204030204" pitchFamily="34" charset="0"/>
              </a:rPr>
              <a:t>routinely employed in clinical practice</a:t>
            </a:r>
            <a:r>
              <a:rPr lang="en-US" sz="3200">
                <a:solidFill>
                  <a:schemeClr val="accent6">
                    <a:lumMod val="50000"/>
                  </a:schemeClr>
                </a:solidFill>
                <a:effectLst/>
                <a:latin typeface="Calibri Light" panose="020F0302020204030204" pitchFamily="34" charset="0"/>
              </a:rPr>
              <a:t>, excluding procedures involving x-rays or microwaves. Where medical devices are employed, they must be cleared/approved for marketing. (Studies intended to evaluate the safety and effectiveness of the medical device are not generally eligible for expedited review, including studies of cleared medical devices for new indications.)</a:t>
            </a:r>
          </a:p>
          <a:p>
            <a:pPr marL="0" marR="0" indent="0">
              <a:spcBef>
                <a:spcPts val="0"/>
              </a:spcBef>
              <a:spcAft>
                <a:spcPts val="0"/>
              </a:spcAft>
              <a:buNone/>
            </a:pPr>
            <a:endParaRPr lang="en-US">
              <a:solidFill>
                <a:schemeClr val="accent6">
                  <a:lumMod val="50000"/>
                </a:schemeClr>
              </a:solidFill>
              <a:latin typeface="Calibri Light" panose="020F0302020204030204" pitchFamily="34" charset="0"/>
            </a:endParaRPr>
          </a:p>
          <a:p>
            <a:pPr marL="0" marR="0" indent="0">
              <a:spcBef>
                <a:spcPts val="0"/>
              </a:spcBef>
              <a:spcAft>
                <a:spcPts val="0"/>
              </a:spcAft>
              <a:buNone/>
            </a:pPr>
            <a:r>
              <a:rPr lang="en-US" b="1">
                <a:solidFill>
                  <a:schemeClr val="accent4">
                    <a:lumMod val="75000"/>
                  </a:schemeClr>
                </a:solidFill>
                <a:latin typeface="Calibri Light" panose="020F0302020204030204" pitchFamily="34" charset="0"/>
              </a:rPr>
              <a:t>If the procedure requires general anesthesia or sedation, it does not meet the criteria for this category as both carry more than minimal risk.</a:t>
            </a:r>
          </a:p>
        </p:txBody>
      </p:sp>
    </p:spTree>
    <p:extLst>
      <p:ext uri="{BB962C8B-B14F-4D97-AF65-F5344CB8AC3E}">
        <p14:creationId xmlns:p14="http://schemas.microsoft.com/office/powerpoint/2010/main" val="99279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p:txBody>
          <a:bodyPr>
            <a:normAutofit/>
          </a:bodyPr>
          <a:lstStyle/>
          <a:p>
            <a:pPr rtl="0" fontAlgn="ctr">
              <a:spcBef>
                <a:spcPts val="0"/>
              </a:spcBef>
              <a:spcAft>
                <a:spcPts val="0"/>
              </a:spcAft>
              <a:buFont typeface="+mj-lt"/>
              <a:buAutoNum type="alphaLcPeriod"/>
            </a:pPr>
            <a:r>
              <a:rPr lang="en-US" sz="2800" b="0" i="0">
                <a:solidFill>
                  <a:schemeClr val="accent4">
                    <a:lumMod val="75000"/>
                  </a:schemeClr>
                </a:solidFill>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a:t>
            </a:r>
            <a:r>
              <a:rPr lang="en-US" sz="2800" b="0" i="0">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pPr marL="0" indent="0">
              <a:buNone/>
            </a:pPr>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12</a:t>
            </a:fld>
            <a:endParaRPr lang="en-US"/>
          </a:p>
        </p:txBody>
      </p:sp>
      <p:pic>
        <p:nvPicPr>
          <p:cNvPr id="7" name="Picture 6">
            <a:extLst>
              <a:ext uri="{FF2B5EF4-FFF2-40B4-BE49-F238E27FC236}">
                <a16:creationId xmlns:a16="http://schemas.microsoft.com/office/drawing/2014/main" id="{A42FCF86-DDE0-3F1A-DC64-AF30020A8204}"/>
              </a:ext>
            </a:extLst>
          </p:cNvPr>
          <p:cNvPicPr>
            <a:picLocks noChangeAspect="1"/>
          </p:cNvPicPr>
          <p:nvPr/>
        </p:nvPicPr>
        <p:blipFill>
          <a:blip r:embed="rId3"/>
          <a:stretch>
            <a:fillRect/>
          </a:stretch>
        </p:blipFill>
        <p:spPr>
          <a:xfrm>
            <a:off x="8980846" y="5093622"/>
            <a:ext cx="2023329" cy="1315906"/>
          </a:xfrm>
          <a:prstGeom prst="rect">
            <a:avLst/>
          </a:prstGeom>
        </p:spPr>
      </p:pic>
      <p:pic>
        <p:nvPicPr>
          <p:cNvPr id="9" name="Picture 8">
            <a:extLst>
              <a:ext uri="{FF2B5EF4-FFF2-40B4-BE49-F238E27FC236}">
                <a16:creationId xmlns:a16="http://schemas.microsoft.com/office/drawing/2014/main" id="{2B20D2FD-E09A-AFC6-F27B-63578888D266}"/>
              </a:ext>
            </a:extLst>
          </p:cNvPr>
          <p:cNvPicPr>
            <a:picLocks noChangeAspect="1"/>
          </p:cNvPicPr>
          <p:nvPr/>
        </p:nvPicPr>
        <p:blipFill>
          <a:blip r:embed="rId4"/>
          <a:stretch>
            <a:fillRect/>
          </a:stretch>
        </p:blipFill>
        <p:spPr>
          <a:xfrm>
            <a:off x="685748" y="4470006"/>
            <a:ext cx="1561054" cy="1473470"/>
          </a:xfrm>
          <a:prstGeom prst="rect">
            <a:avLst/>
          </a:prstGeom>
        </p:spPr>
      </p:pic>
      <p:pic>
        <p:nvPicPr>
          <p:cNvPr id="11" name="Picture 10">
            <a:extLst>
              <a:ext uri="{FF2B5EF4-FFF2-40B4-BE49-F238E27FC236}">
                <a16:creationId xmlns:a16="http://schemas.microsoft.com/office/drawing/2014/main" id="{4877BE82-6817-8A6C-C5ED-BC2391DCB978}"/>
              </a:ext>
            </a:extLst>
          </p:cNvPr>
          <p:cNvPicPr>
            <a:picLocks noChangeAspect="1"/>
          </p:cNvPicPr>
          <p:nvPr/>
        </p:nvPicPr>
        <p:blipFill>
          <a:blip r:embed="rId5"/>
          <a:stretch>
            <a:fillRect/>
          </a:stretch>
        </p:blipFill>
        <p:spPr>
          <a:xfrm>
            <a:off x="6245407" y="4361420"/>
            <a:ext cx="2319802" cy="1582056"/>
          </a:xfrm>
          <a:prstGeom prst="rect">
            <a:avLst/>
          </a:prstGeom>
        </p:spPr>
      </p:pic>
      <p:pic>
        <p:nvPicPr>
          <p:cNvPr id="13" name="Picture 12">
            <a:extLst>
              <a:ext uri="{FF2B5EF4-FFF2-40B4-BE49-F238E27FC236}">
                <a16:creationId xmlns:a16="http://schemas.microsoft.com/office/drawing/2014/main" id="{F314C213-6CB7-862D-49A4-05C3BF9AFF5A}"/>
              </a:ext>
            </a:extLst>
          </p:cNvPr>
          <p:cNvPicPr>
            <a:picLocks noChangeAspect="1"/>
          </p:cNvPicPr>
          <p:nvPr/>
        </p:nvPicPr>
        <p:blipFill>
          <a:blip r:embed="rId6"/>
          <a:stretch>
            <a:fillRect/>
          </a:stretch>
        </p:blipFill>
        <p:spPr>
          <a:xfrm>
            <a:off x="2955204" y="4430211"/>
            <a:ext cx="2373878" cy="1801133"/>
          </a:xfrm>
          <a:prstGeom prst="rect">
            <a:avLst/>
          </a:prstGeom>
        </p:spPr>
      </p:pic>
    </p:spTree>
    <p:extLst>
      <p:ext uri="{BB962C8B-B14F-4D97-AF65-F5344CB8AC3E}">
        <p14:creationId xmlns:p14="http://schemas.microsoft.com/office/powerpoint/2010/main" val="13297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p:txBody>
          <a:bodyPr>
            <a:normAutofit/>
          </a:bodyPr>
          <a:lstStyle/>
          <a:p>
            <a:pPr rtl="0" fontAlgn="ctr">
              <a:spcBef>
                <a:spcPts val="0"/>
              </a:spcBef>
              <a:spcAft>
                <a:spcPts val="0"/>
              </a:spcAft>
              <a:buFont typeface="+mj-lt"/>
              <a:buAutoNum type="alphaLcPeriod"/>
            </a:pPr>
            <a:r>
              <a:rPr lang="en-US" sz="19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a:t>
            </a:r>
            <a:r>
              <a:rPr lang="en-US" sz="3200" b="0" i="0">
                <a:effectLst/>
                <a:latin typeface="Calibri Light" panose="020F0302020204030204" pitchFamily="34" charset="0"/>
              </a:rPr>
              <a:t> </a:t>
            </a:r>
          </a:p>
          <a:p>
            <a:pPr rtl="0" fontAlgn="ctr">
              <a:spcBef>
                <a:spcPts val="0"/>
              </a:spcBef>
              <a:spcAft>
                <a:spcPts val="0"/>
              </a:spcAft>
              <a:buFont typeface="+mj-lt"/>
              <a:buAutoNum type="alphaLcPeriod"/>
            </a:pPr>
            <a:r>
              <a:rPr lang="en-US" sz="3200" b="0" i="0">
                <a:solidFill>
                  <a:schemeClr val="accent4">
                    <a:lumMod val="75000"/>
                  </a:schemeClr>
                </a:solidFill>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9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900" b="0" i="0">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9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13</a:t>
            </a:fld>
            <a:endParaRPr lang="en-US"/>
          </a:p>
        </p:txBody>
      </p:sp>
      <p:pic>
        <p:nvPicPr>
          <p:cNvPr id="7" name="Picture 6">
            <a:extLst>
              <a:ext uri="{FF2B5EF4-FFF2-40B4-BE49-F238E27FC236}">
                <a16:creationId xmlns:a16="http://schemas.microsoft.com/office/drawing/2014/main" id="{C8623228-30AD-8652-686E-3BD5D5FAE91C}"/>
              </a:ext>
            </a:extLst>
          </p:cNvPr>
          <p:cNvPicPr>
            <a:picLocks noChangeAspect="1"/>
          </p:cNvPicPr>
          <p:nvPr/>
        </p:nvPicPr>
        <p:blipFill>
          <a:blip r:embed="rId3"/>
          <a:stretch>
            <a:fillRect/>
          </a:stretch>
        </p:blipFill>
        <p:spPr>
          <a:xfrm>
            <a:off x="868153" y="4177296"/>
            <a:ext cx="1333686" cy="1867161"/>
          </a:xfrm>
          <a:prstGeom prst="rect">
            <a:avLst/>
          </a:prstGeom>
        </p:spPr>
      </p:pic>
      <p:pic>
        <p:nvPicPr>
          <p:cNvPr id="9" name="Picture 8">
            <a:extLst>
              <a:ext uri="{FF2B5EF4-FFF2-40B4-BE49-F238E27FC236}">
                <a16:creationId xmlns:a16="http://schemas.microsoft.com/office/drawing/2014/main" id="{79F142A9-1D17-9F63-DE37-0AC3FADF0922}"/>
              </a:ext>
            </a:extLst>
          </p:cNvPr>
          <p:cNvPicPr>
            <a:picLocks noChangeAspect="1"/>
          </p:cNvPicPr>
          <p:nvPr/>
        </p:nvPicPr>
        <p:blipFill>
          <a:blip r:embed="rId4"/>
          <a:stretch>
            <a:fillRect/>
          </a:stretch>
        </p:blipFill>
        <p:spPr>
          <a:xfrm>
            <a:off x="2552980" y="4899533"/>
            <a:ext cx="2181529" cy="1667108"/>
          </a:xfrm>
          <a:prstGeom prst="rect">
            <a:avLst/>
          </a:prstGeom>
        </p:spPr>
      </p:pic>
      <p:pic>
        <p:nvPicPr>
          <p:cNvPr id="11" name="Picture 10">
            <a:extLst>
              <a:ext uri="{FF2B5EF4-FFF2-40B4-BE49-F238E27FC236}">
                <a16:creationId xmlns:a16="http://schemas.microsoft.com/office/drawing/2014/main" id="{F62AD0EF-6D83-3264-0004-9E9F45C373E8}"/>
              </a:ext>
            </a:extLst>
          </p:cNvPr>
          <p:cNvPicPr>
            <a:picLocks noChangeAspect="1"/>
          </p:cNvPicPr>
          <p:nvPr/>
        </p:nvPicPr>
        <p:blipFill>
          <a:blip r:embed="rId5"/>
          <a:stretch>
            <a:fillRect/>
          </a:stretch>
        </p:blipFill>
        <p:spPr>
          <a:xfrm>
            <a:off x="8491097" y="4008821"/>
            <a:ext cx="2295845" cy="1724266"/>
          </a:xfrm>
          <a:prstGeom prst="rect">
            <a:avLst/>
          </a:prstGeom>
        </p:spPr>
      </p:pic>
      <p:pic>
        <p:nvPicPr>
          <p:cNvPr id="13" name="Picture 12">
            <a:extLst>
              <a:ext uri="{FF2B5EF4-FFF2-40B4-BE49-F238E27FC236}">
                <a16:creationId xmlns:a16="http://schemas.microsoft.com/office/drawing/2014/main" id="{B162D2E5-5B2C-15AF-AB01-D7179A468EA1}"/>
              </a:ext>
            </a:extLst>
          </p:cNvPr>
          <p:cNvPicPr>
            <a:picLocks noChangeAspect="1"/>
          </p:cNvPicPr>
          <p:nvPr/>
        </p:nvPicPr>
        <p:blipFill>
          <a:blip r:embed="rId6"/>
          <a:stretch>
            <a:fillRect/>
          </a:stretch>
        </p:blipFill>
        <p:spPr>
          <a:xfrm>
            <a:off x="5405807" y="4165492"/>
            <a:ext cx="2416590" cy="2401149"/>
          </a:xfrm>
          <a:prstGeom prst="rect">
            <a:avLst/>
          </a:prstGeom>
        </p:spPr>
      </p:pic>
    </p:spTree>
    <p:extLst>
      <p:ext uri="{BB962C8B-B14F-4D97-AF65-F5344CB8AC3E}">
        <p14:creationId xmlns:p14="http://schemas.microsoft.com/office/powerpoint/2010/main" val="84651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1"/>
            <a:ext cx="11623648" cy="2605231"/>
          </a:xfrm>
        </p:spPr>
        <p:txBody>
          <a:bodyPr>
            <a:normAutofit/>
          </a:bodyPr>
          <a:lstStyle/>
          <a:p>
            <a:pPr rtl="0" fontAlgn="ctr">
              <a:spcBef>
                <a:spcPts val="0"/>
              </a:spcBef>
              <a:spcAft>
                <a:spcPts val="0"/>
              </a:spcAft>
              <a:buFont typeface="+mj-lt"/>
              <a:buAutoNum type="alphaLcPeriod"/>
            </a:pPr>
            <a:r>
              <a:rPr lang="en-US" sz="19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9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3200" b="0" i="0">
                <a:solidFill>
                  <a:schemeClr val="accent4">
                    <a:lumMod val="75000"/>
                  </a:schemeClr>
                </a:solidFill>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marL="457200"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endParaRPr lang="en-US" sz="3200" b="0" i="0">
              <a:effectLst/>
              <a:latin typeface="Calibri Light" panose="020F0302020204030204" pitchFamily="34" charset="0"/>
            </a:endParaRP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14</a:t>
            </a:fld>
            <a:endParaRPr lang="en-US"/>
          </a:p>
        </p:txBody>
      </p:sp>
      <p:pic>
        <p:nvPicPr>
          <p:cNvPr id="7" name="Picture 6">
            <a:extLst>
              <a:ext uri="{FF2B5EF4-FFF2-40B4-BE49-F238E27FC236}">
                <a16:creationId xmlns:a16="http://schemas.microsoft.com/office/drawing/2014/main" id="{FDE29261-7C72-8AB7-471F-E544E0A4AA09}"/>
              </a:ext>
            </a:extLst>
          </p:cNvPr>
          <p:cNvPicPr>
            <a:picLocks noChangeAspect="1"/>
          </p:cNvPicPr>
          <p:nvPr/>
        </p:nvPicPr>
        <p:blipFill>
          <a:blip r:embed="rId3"/>
          <a:stretch>
            <a:fillRect/>
          </a:stretch>
        </p:blipFill>
        <p:spPr>
          <a:xfrm>
            <a:off x="1784033" y="4100104"/>
            <a:ext cx="2968937" cy="2294716"/>
          </a:xfrm>
          <a:prstGeom prst="rect">
            <a:avLst/>
          </a:prstGeom>
        </p:spPr>
      </p:pic>
      <p:sp>
        <p:nvSpPr>
          <p:cNvPr id="8" name="TextBox 7">
            <a:extLst>
              <a:ext uri="{FF2B5EF4-FFF2-40B4-BE49-F238E27FC236}">
                <a16:creationId xmlns:a16="http://schemas.microsoft.com/office/drawing/2014/main" id="{A87DDBF8-0A2A-99B5-493D-EBBB58B0F257}"/>
              </a:ext>
            </a:extLst>
          </p:cNvPr>
          <p:cNvSpPr txBox="1"/>
          <p:nvPr/>
        </p:nvSpPr>
        <p:spPr>
          <a:xfrm>
            <a:off x="5212665" y="4894529"/>
            <a:ext cx="4211782" cy="1323439"/>
          </a:xfrm>
          <a:prstGeom prst="rect">
            <a:avLst/>
          </a:prstGeom>
          <a:noFill/>
        </p:spPr>
        <p:txBody>
          <a:bodyPr wrap="square" rtlCol="0">
            <a:spAutoFit/>
          </a:bodyPr>
          <a:lstStyle/>
          <a:p>
            <a:r>
              <a:rPr lang="en-US" sz="2000">
                <a:solidFill>
                  <a:schemeClr val="accent4">
                    <a:lumMod val="75000"/>
                  </a:schemeClr>
                </a:solidFill>
              </a:rPr>
              <a:t>MRI must be FDA-approved, i.e., 3 Tesla or lower</a:t>
            </a:r>
          </a:p>
          <a:p>
            <a:endParaRPr lang="en-US" sz="2000">
              <a:solidFill>
                <a:schemeClr val="accent4">
                  <a:lumMod val="75000"/>
                </a:schemeClr>
              </a:solidFill>
            </a:endParaRPr>
          </a:p>
          <a:p>
            <a:r>
              <a:rPr lang="en-US" sz="2000">
                <a:solidFill>
                  <a:schemeClr val="accent4">
                    <a:lumMod val="75000"/>
                  </a:schemeClr>
                </a:solidFill>
              </a:rPr>
              <a:t>No use of contrast agents or sedation</a:t>
            </a:r>
          </a:p>
        </p:txBody>
      </p:sp>
      <p:pic>
        <p:nvPicPr>
          <p:cNvPr id="10" name="Picture 9">
            <a:extLst>
              <a:ext uri="{FF2B5EF4-FFF2-40B4-BE49-F238E27FC236}">
                <a16:creationId xmlns:a16="http://schemas.microsoft.com/office/drawing/2014/main" id="{DCBB5CE9-113A-CB64-E3AB-CE3A7F1BB529}"/>
              </a:ext>
            </a:extLst>
          </p:cNvPr>
          <p:cNvPicPr>
            <a:picLocks noChangeAspect="1"/>
          </p:cNvPicPr>
          <p:nvPr/>
        </p:nvPicPr>
        <p:blipFill>
          <a:blip r:embed="rId4"/>
          <a:stretch>
            <a:fillRect/>
          </a:stretch>
        </p:blipFill>
        <p:spPr>
          <a:xfrm>
            <a:off x="9588702" y="3778799"/>
            <a:ext cx="1638529" cy="1800476"/>
          </a:xfrm>
          <a:prstGeom prst="rect">
            <a:avLst/>
          </a:prstGeom>
        </p:spPr>
      </p:pic>
    </p:spTree>
    <p:extLst>
      <p:ext uri="{BB962C8B-B14F-4D97-AF65-F5344CB8AC3E}">
        <p14:creationId xmlns:p14="http://schemas.microsoft.com/office/powerpoint/2010/main" val="312846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32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15</a:t>
            </a:fld>
            <a:endParaRPr lang="en-US"/>
          </a:p>
        </p:txBody>
      </p:sp>
    </p:spTree>
    <p:extLst>
      <p:ext uri="{BB962C8B-B14F-4D97-AF65-F5344CB8AC3E}">
        <p14:creationId xmlns:p14="http://schemas.microsoft.com/office/powerpoint/2010/main" val="45102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937740"/>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3200" b="0" i="0">
                <a:solidFill>
                  <a:schemeClr val="accent4">
                    <a:lumMod val="75000"/>
                  </a:schemeClr>
                </a:solidFill>
                <a:effectLst/>
                <a:latin typeface="Calibri Light" panose="020F0302020204030204" pitchFamily="34" charset="0"/>
              </a:rPr>
              <a:t>electrocardiography, </a:t>
            </a:r>
            <a:r>
              <a:rPr lang="en-US" sz="2000" b="0" i="0">
                <a:solidFill>
                  <a:schemeClr val="accent4">
                    <a:lumMod val="75000"/>
                  </a:schemeClr>
                </a:solidFill>
                <a:effectLst/>
                <a:latin typeface="Calibri Light" panose="020F0302020204030204" pitchFamily="34" charset="0"/>
              </a:rPr>
              <a:t>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16</a:t>
            </a:fld>
            <a:endParaRPr lang="en-US"/>
          </a:p>
        </p:txBody>
      </p:sp>
      <p:pic>
        <p:nvPicPr>
          <p:cNvPr id="7" name="Picture 6">
            <a:extLst>
              <a:ext uri="{FF2B5EF4-FFF2-40B4-BE49-F238E27FC236}">
                <a16:creationId xmlns:a16="http://schemas.microsoft.com/office/drawing/2014/main" id="{4505A19B-AC1A-603D-EEA9-C1A98E352E48}"/>
              </a:ext>
            </a:extLst>
          </p:cNvPr>
          <p:cNvPicPr>
            <a:picLocks noChangeAspect="1"/>
          </p:cNvPicPr>
          <p:nvPr/>
        </p:nvPicPr>
        <p:blipFill>
          <a:blip r:embed="rId3"/>
          <a:stretch>
            <a:fillRect/>
          </a:stretch>
        </p:blipFill>
        <p:spPr>
          <a:xfrm>
            <a:off x="6723133" y="4109371"/>
            <a:ext cx="4185455" cy="2209249"/>
          </a:xfrm>
          <a:prstGeom prst="rect">
            <a:avLst/>
          </a:prstGeom>
        </p:spPr>
      </p:pic>
      <p:pic>
        <p:nvPicPr>
          <p:cNvPr id="9" name="Picture 8">
            <a:extLst>
              <a:ext uri="{FF2B5EF4-FFF2-40B4-BE49-F238E27FC236}">
                <a16:creationId xmlns:a16="http://schemas.microsoft.com/office/drawing/2014/main" id="{D318BB64-8CE2-D32C-3143-B7FFA0A6ED15}"/>
              </a:ext>
            </a:extLst>
          </p:cNvPr>
          <p:cNvPicPr>
            <a:picLocks noChangeAspect="1"/>
          </p:cNvPicPr>
          <p:nvPr/>
        </p:nvPicPr>
        <p:blipFill>
          <a:blip r:embed="rId4"/>
          <a:stretch>
            <a:fillRect/>
          </a:stretch>
        </p:blipFill>
        <p:spPr>
          <a:xfrm>
            <a:off x="1720817" y="4459786"/>
            <a:ext cx="2543530" cy="1714739"/>
          </a:xfrm>
          <a:prstGeom prst="rect">
            <a:avLst/>
          </a:prstGeom>
        </p:spPr>
      </p:pic>
    </p:spTree>
    <p:extLst>
      <p:ext uri="{BB962C8B-B14F-4D97-AF65-F5344CB8AC3E}">
        <p14:creationId xmlns:p14="http://schemas.microsoft.com/office/powerpoint/2010/main" val="344954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1"/>
            <a:ext cx="11623648" cy="2716067"/>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a:t>
            </a:r>
            <a:r>
              <a:rPr lang="en-US" sz="3200" b="0" i="0">
                <a:solidFill>
                  <a:schemeClr val="accent4">
                    <a:lumMod val="75000"/>
                  </a:schemeClr>
                </a:solidFill>
                <a:effectLst/>
                <a:latin typeface="Calibri Light" panose="020F0302020204030204" pitchFamily="34" charset="0"/>
              </a:rPr>
              <a:t>electroencephalography, </a:t>
            </a:r>
            <a:r>
              <a:rPr lang="en-US" sz="1800" b="0" i="0">
                <a:solidFill>
                  <a:schemeClr val="accent4">
                    <a:lumMod val="75000"/>
                  </a:schemeClr>
                </a:solidFill>
                <a:effectLst/>
                <a:latin typeface="Calibri Light" panose="020F0302020204030204" pitchFamily="34" charset="0"/>
              </a:rPr>
              <a:t>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17</a:t>
            </a:fld>
            <a:endParaRPr lang="en-US"/>
          </a:p>
        </p:txBody>
      </p:sp>
      <p:pic>
        <p:nvPicPr>
          <p:cNvPr id="7" name="Picture 6">
            <a:extLst>
              <a:ext uri="{FF2B5EF4-FFF2-40B4-BE49-F238E27FC236}">
                <a16:creationId xmlns:a16="http://schemas.microsoft.com/office/drawing/2014/main" id="{FFB94445-0312-6667-5F97-4D77A20A8BD3}"/>
              </a:ext>
            </a:extLst>
          </p:cNvPr>
          <p:cNvPicPr>
            <a:picLocks noChangeAspect="1"/>
          </p:cNvPicPr>
          <p:nvPr/>
        </p:nvPicPr>
        <p:blipFill>
          <a:blip r:embed="rId2"/>
          <a:stretch>
            <a:fillRect/>
          </a:stretch>
        </p:blipFill>
        <p:spPr>
          <a:xfrm>
            <a:off x="2405121" y="4402744"/>
            <a:ext cx="4341702" cy="1992076"/>
          </a:xfrm>
          <a:prstGeom prst="rect">
            <a:avLst/>
          </a:prstGeom>
        </p:spPr>
      </p:pic>
      <p:pic>
        <p:nvPicPr>
          <p:cNvPr id="9" name="Picture 8">
            <a:extLst>
              <a:ext uri="{FF2B5EF4-FFF2-40B4-BE49-F238E27FC236}">
                <a16:creationId xmlns:a16="http://schemas.microsoft.com/office/drawing/2014/main" id="{582BCBBC-5214-6445-6A90-54B4F8616881}"/>
              </a:ext>
            </a:extLst>
          </p:cNvPr>
          <p:cNvPicPr>
            <a:picLocks noChangeAspect="1"/>
          </p:cNvPicPr>
          <p:nvPr/>
        </p:nvPicPr>
        <p:blipFill>
          <a:blip r:embed="rId3"/>
          <a:stretch>
            <a:fillRect/>
          </a:stretch>
        </p:blipFill>
        <p:spPr>
          <a:xfrm>
            <a:off x="291595" y="4017818"/>
            <a:ext cx="1703459" cy="1829640"/>
          </a:xfrm>
          <a:prstGeom prst="rect">
            <a:avLst/>
          </a:prstGeom>
        </p:spPr>
      </p:pic>
      <p:pic>
        <p:nvPicPr>
          <p:cNvPr id="11" name="Picture 10">
            <a:extLst>
              <a:ext uri="{FF2B5EF4-FFF2-40B4-BE49-F238E27FC236}">
                <a16:creationId xmlns:a16="http://schemas.microsoft.com/office/drawing/2014/main" id="{DA435DF2-AEDB-9B96-5DA8-0D5FA7EA5F8B}"/>
              </a:ext>
            </a:extLst>
          </p:cNvPr>
          <p:cNvPicPr>
            <a:picLocks noChangeAspect="1"/>
          </p:cNvPicPr>
          <p:nvPr/>
        </p:nvPicPr>
        <p:blipFill>
          <a:blip r:embed="rId4"/>
          <a:stretch>
            <a:fillRect/>
          </a:stretch>
        </p:blipFill>
        <p:spPr>
          <a:xfrm>
            <a:off x="7156890" y="3536921"/>
            <a:ext cx="4096322" cy="2857899"/>
          </a:xfrm>
          <a:prstGeom prst="rect">
            <a:avLst/>
          </a:prstGeom>
        </p:spPr>
      </p:pic>
    </p:spTree>
    <p:extLst>
      <p:ext uri="{BB962C8B-B14F-4D97-AF65-F5344CB8AC3E}">
        <p14:creationId xmlns:p14="http://schemas.microsoft.com/office/powerpoint/2010/main" val="390699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1"/>
            <a:ext cx="11623648" cy="2619085"/>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a:t>
            </a:r>
            <a:r>
              <a:rPr lang="en-US" sz="3200" b="0" i="0">
                <a:solidFill>
                  <a:schemeClr val="accent4">
                    <a:lumMod val="75000"/>
                  </a:schemeClr>
                </a:solidFill>
                <a:effectLst/>
                <a:latin typeface="Calibri Light" panose="020F0302020204030204" pitchFamily="34" charset="0"/>
              </a:rPr>
              <a:t>thermography</a:t>
            </a:r>
            <a:r>
              <a:rPr lang="en-US" sz="1800" b="0" i="0">
                <a:solidFill>
                  <a:schemeClr val="accent4">
                    <a:lumMod val="75000"/>
                  </a:schemeClr>
                </a:solidFill>
                <a:effectLst/>
                <a:latin typeface="Calibri Light" panose="020F0302020204030204" pitchFamily="34" charset="0"/>
              </a:rPr>
              <a:t>,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18</a:t>
            </a:fld>
            <a:endParaRPr lang="en-US"/>
          </a:p>
        </p:txBody>
      </p:sp>
      <p:pic>
        <p:nvPicPr>
          <p:cNvPr id="7" name="Picture 6">
            <a:extLst>
              <a:ext uri="{FF2B5EF4-FFF2-40B4-BE49-F238E27FC236}">
                <a16:creationId xmlns:a16="http://schemas.microsoft.com/office/drawing/2014/main" id="{F57E9C72-938C-EC7E-138A-C528067FC6E2}"/>
              </a:ext>
            </a:extLst>
          </p:cNvPr>
          <p:cNvPicPr>
            <a:picLocks noChangeAspect="1"/>
          </p:cNvPicPr>
          <p:nvPr/>
        </p:nvPicPr>
        <p:blipFill>
          <a:blip r:embed="rId2"/>
          <a:stretch>
            <a:fillRect/>
          </a:stretch>
        </p:blipFill>
        <p:spPr>
          <a:xfrm>
            <a:off x="720202" y="4184458"/>
            <a:ext cx="4260554" cy="1742953"/>
          </a:xfrm>
          <a:prstGeom prst="rect">
            <a:avLst/>
          </a:prstGeom>
        </p:spPr>
      </p:pic>
      <p:pic>
        <p:nvPicPr>
          <p:cNvPr id="9" name="Picture 8">
            <a:extLst>
              <a:ext uri="{FF2B5EF4-FFF2-40B4-BE49-F238E27FC236}">
                <a16:creationId xmlns:a16="http://schemas.microsoft.com/office/drawing/2014/main" id="{8BBA7920-5957-4264-340D-B76CC807BB5B}"/>
              </a:ext>
            </a:extLst>
          </p:cNvPr>
          <p:cNvPicPr>
            <a:picLocks noChangeAspect="1"/>
          </p:cNvPicPr>
          <p:nvPr/>
        </p:nvPicPr>
        <p:blipFill>
          <a:blip r:embed="rId3"/>
          <a:stretch>
            <a:fillRect/>
          </a:stretch>
        </p:blipFill>
        <p:spPr>
          <a:xfrm>
            <a:off x="5968060" y="4127300"/>
            <a:ext cx="2486372" cy="1428949"/>
          </a:xfrm>
          <a:prstGeom prst="rect">
            <a:avLst/>
          </a:prstGeom>
        </p:spPr>
      </p:pic>
      <p:pic>
        <p:nvPicPr>
          <p:cNvPr id="11" name="Picture 10">
            <a:extLst>
              <a:ext uri="{FF2B5EF4-FFF2-40B4-BE49-F238E27FC236}">
                <a16:creationId xmlns:a16="http://schemas.microsoft.com/office/drawing/2014/main" id="{32E5D62C-BDF7-2F7B-94B4-2C21006B211E}"/>
              </a:ext>
            </a:extLst>
          </p:cNvPr>
          <p:cNvPicPr>
            <a:picLocks noChangeAspect="1"/>
          </p:cNvPicPr>
          <p:nvPr/>
        </p:nvPicPr>
        <p:blipFill>
          <a:blip r:embed="rId4"/>
          <a:stretch>
            <a:fillRect/>
          </a:stretch>
        </p:blipFill>
        <p:spPr>
          <a:xfrm>
            <a:off x="8806593" y="4453463"/>
            <a:ext cx="2486371" cy="1864777"/>
          </a:xfrm>
          <a:prstGeom prst="rect">
            <a:avLst/>
          </a:prstGeom>
        </p:spPr>
      </p:pic>
    </p:spTree>
    <p:extLst>
      <p:ext uri="{BB962C8B-B14F-4D97-AF65-F5344CB8AC3E}">
        <p14:creationId xmlns:p14="http://schemas.microsoft.com/office/powerpoint/2010/main" val="408615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3505776"/>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a:t>
            </a:r>
            <a:r>
              <a:rPr lang="en-US" sz="3200" b="0" i="0">
                <a:solidFill>
                  <a:schemeClr val="accent4">
                    <a:lumMod val="75000"/>
                  </a:schemeClr>
                </a:solidFill>
                <a:effectLst/>
                <a:latin typeface="Calibri Light" panose="020F0302020204030204" pitchFamily="34" charset="0"/>
              </a:rPr>
              <a:t>detection of naturally occurring radioactivity, </a:t>
            </a:r>
            <a:r>
              <a:rPr lang="en-US" sz="1800" b="0" i="0">
                <a:solidFill>
                  <a:schemeClr val="accent4">
                    <a:lumMod val="75000"/>
                  </a:schemeClr>
                </a:solidFill>
                <a:effectLst/>
                <a:latin typeface="Calibri Light" panose="020F0302020204030204" pitchFamily="34" charset="0"/>
              </a:rPr>
              <a:t>electroretinography, ultrasound, diagnostic infrared imaging, doppler blood flow, and 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a:xfrm>
            <a:off x="-5857509" y="1963853"/>
            <a:ext cx="5953809" cy="343643"/>
          </a:xfrm>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19</a:t>
            </a:fld>
            <a:endParaRPr lang="en-US"/>
          </a:p>
        </p:txBody>
      </p:sp>
      <p:pic>
        <p:nvPicPr>
          <p:cNvPr id="7" name="Picture 6">
            <a:extLst>
              <a:ext uri="{FF2B5EF4-FFF2-40B4-BE49-F238E27FC236}">
                <a16:creationId xmlns:a16="http://schemas.microsoft.com/office/drawing/2014/main" id="{B19E0352-870B-CE6F-A390-C3265B316EEE}"/>
              </a:ext>
            </a:extLst>
          </p:cNvPr>
          <p:cNvPicPr>
            <a:picLocks noChangeAspect="1"/>
          </p:cNvPicPr>
          <p:nvPr/>
        </p:nvPicPr>
        <p:blipFill>
          <a:blip r:embed="rId3"/>
          <a:stretch>
            <a:fillRect/>
          </a:stretch>
        </p:blipFill>
        <p:spPr>
          <a:xfrm>
            <a:off x="3130793" y="4585164"/>
            <a:ext cx="1552792" cy="1981477"/>
          </a:xfrm>
          <a:prstGeom prst="rect">
            <a:avLst/>
          </a:prstGeom>
        </p:spPr>
      </p:pic>
      <p:pic>
        <p:nvPicPr>
          <p:cNvPr id="9" name="Picture 8">
            <a:extLst>
              <a:ext uri="{FF2B5EF4-FFF2-40B4-BE49-F238E27FC236}">
                <a16:creationId xmlns:a16="http://schemas.microsoft.com/office/drawing/2014/main" id="{0E4B0FD8-7A61-1C6D-B447-EFB52B70F84A}"/>
              </a:ext>
            </a:extLst>
          </p:cNvPr>
          <p:cNvPicPr>
            <a:picLocks noChangeAspect="1"/>
          </p:cNvPicPr>
          <p:nvPr/>
        </p:nvPicPr>
        <p:blipFill>
          <a:blip r:embed="rId4"/>
          <a:stretch>
            <a:fillRect/>
          </a:stretch>
        </p:blipFill>
        <p:spPr>
          <a:xfrm>
            <a:off x="9270304" y="4624372"/>
            <a:ext cx="1714739" cy="1886213"/>
          </a:xfrm>
          <a:prstGeom prst="rect">
            <a:avLst/>
          </a:prstGeom>
        </p:spPr>
      </p:pic>
      <p:pic>
        <p:nvPicPr>
          <p:cNvPr id="11" name="Picture 10">
            <a:extLst>
              <a:ext uri="{FF2B5EF4-FFF2-40B4-BE49-F238E27FC236}">
                <a16:creationId xmlns:a16="http://schemas.microsoft.com/office/drawing/2014/main" id="{7318BEE5-9217-C636-17F5-007EED82E3E6}"/>
              </a:ext>
            </a:extLst>
          </p:cNvPr>
          <p:cNvPicPr>
            <a:picLocks noChangeAspect="1"/>
          </p:cNvPicPr>
          <p:nvPr/>
        </p:nvPicPr>
        <p:blipFill>
          <a:blip r:embed="rId5"/>
          <a:stretch>
            <a:fillRect/>
          </a:stretch>
        </p:blipFill>
        <p:spPr>
          <a:xfrm>
            <a:off x="429776" y="4627685"/>
            <a:ext cx="2105319" cy="1648055"/>
          </a:xfrm>
          <a:prstGeom prst="rect">
            <a:avLst/>
          </a:prstGeom>
        </p:spPr>
      </p:pic>
      <p:pic>
        <p:nvPicPr>
          <p:cNvPr id="13" name="Picture 12">
            <a:extLst>
              <a:ext uri="{FF2B5EF4-FFF2-40B4-BE49-F238E27FC236}">
                <a16:creationId xmlns:a16="http://schemas.microsoft.com/office/drawing/2014/main" id="{C5529D93-4E15-14D9-9EB1-821037E831A7}"/>
              </a:ext>
            </a:extLst>
          </p:cNvPr>
          <p:cNvPicPr>
            <a:picLocks noChangeAspect="1"/>
          </p:cNvPicPr>
          <p:nvPr/>
        </p:nvPicPr>
        <p:blipFill>
          <a:blip r:embed="rId6"/>
          <a:stretch>
            <a:fillRect/>
          </a:stretch>
        </p:blipFill>
        <p:spPr>
          <a:xfrm>
            <a:off x="5854812" y="4527659"/>
            <a:ext cx="2534004" cy="1867161"/>
          </a:xfrm>
          <a:prstGeom prst="rect">
            <a:avLst/>
          </a:prstGeom>
        </p:spPr>
      </p:pic>
    </p:spTree>
    <p:extLst>
      <p:ext uri="{BB962C8B-B14F-4D97-AF65-F5344CB8AC3E}">
        <p14:creationId xmlns:p14="http://schemas.microsoft.com/office/powerpoint/2010/main" val="330482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3600"/>
              <a:t>Objective for today</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2</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p:txBody>
          <a:bodyPr vert="horz" lIns="121920" tIns="60960" rIns="121920" bIns="60960" rtlCol="0" anchor="t">
            <a:normAutofit/>
          </a:bodyPr>
          <a:lstStyle/>
          <a:p>
            <a:r>
              <a:rPr lang="en-US" sz="3000"/>
              <a:t>Understand the procedures that fit into Expedited Category 4</a:t>
            </a:r>
          </a:p>
          <a:p>
            <a:endParaRPr lang="en-US" sz="3000"/>
          </a:p>
          <a:p>
            <a:r>
              <a:rPr lang="en-US" sz="3000"/>
              <a:t>Be able to ascertain whether the study protocol describes procedures that are minimal risk AND fit Category 4.</a:t>
            </a:r>
          </a:p>
        </p:txBody>
      </p:sp>
    </p:spTree>
    <p:extLst>
      <p:ext uri="{BB962C8B-B14F-4D97-AF65-F5344CB8AC3E}">
        <p14:creationId xmlns:p14="http://schemas.microsoft.com/office/powerpoint/2010/main" val="96374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854612"/>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a:t>
            </a:r>
            <a:r>
              <a:rPr lang="en-US" sz="2800" b="0" i="0">
                <a:solidFill>
                  <a:schemeClr val="accent4">
                    <a:lumMod val="75000"/>
                  </a:schemeClr>
                </a:solidFill>
                <a:effectLst/>
                <a:latin typeface="Calibri Light" panose="020F0302020204030204" pitchFamily="34" charset="0"/>
              </a:rPr>
              <a:t>electroretinography,</a:t>
            </a:r>
            <a:r>
              <a:rPr lang="en-US" sz="1800" b="0" i="0">
                <a:solidFill>
                  <a:schemeClr val="accent4">
                    <a:lumMod val="75000"/>
                  </a:schemeClr>
                </a:solidFill>
                <a:effectLst/>
                <a:latin typeface="Calibri Light" panose="020F0302020204030204" pitchFamily="34" charset="0"/>
              </a:rPr>
              <a:t> ultrasound, diagnostic infrared imaging, doppler blood flow, and 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20</a:t>
            </a:fld>
            <a:endParaRPr lang="en-US"/>
          </a:p>
        </p:txBody>
      </p:sp>
      <p:pic>
        <p:nvPicPr>
          <p:cNvPr id="8" name="Picture 7">
            <a:extLst>
              <a:ext uri="{FF2B5EF4-FFF2-40B4-BE49-F238E27FC236}">
                <a16:creationId xmlns:a16="http://schemas.microsoft.com/office/drawing/2014/main" id="{C2B8FC0B-4806-64F5-183C-79C14936DD53}"/>
              </a:ext>
            </a:extLst>
          </p:cNvPr>
          <p:cNvPicPr>
            <a:picLocks noChangeAspect="1"/>
          </p:cNvPicPr>
          <p:nvPr/>
        </p:nvPicPr>
        <p:blipFill>
          <a:blip r:embed="rId3"/>
          <a:stretch>
            <a:fillRect/>
          </a:stretch>
        </p:blipFill>
        <p:spPr>
          <a:xfrm>
            <a:off x="276756" y="3830806"/>
            <a:ext cx="1832895" cy="2012591"/>
          </a:xfrm>
          <a:prstGeom prst="rect">
            <a:avLst/>
          </a:prstGeom>
        </p:spPr>
      </p:pic>
      <p:pic>
        <p:nvPicPr>
          <p:cNvPr id="12" name="Picture 11">
            <a:extLst>
              <a:ext uri="{FF2B5EF4-FFF2-40B4-BE49-F238E27FC236}">
                <a16:creationId xmlns:a16="http://schemas.microsoft.com/office/drawing/2014/main" id="{C61044DE-EF71-3A1D-DF07-FEF37007AE55}"/>
              </a:ext>
            </a:extLst>
          </p:cNvPr>
          <p:cNvPicPr>
            <a:picLocks noChangeAspect="1"/>
          </p:cNvPicPr>
          <p:nvPr/>
        </p:nvPicPr>
        <p:blipFill>
          <a:blip r:embed="rId4"/>
          <a:stretch>
            <a:fillRect/>
          </a:stretch>
        </p:blipFill>
        <p:spPr>
          <a:xfrm>
            <a:off x="7593351" y="3614220"/>
            <a:ext cx="3813893" cy="2237484"/>
          </a:xfrm>
          <a:prstGeom prst="rect">
            <a:avLst/>
          </a:prstGeom>
        </p:spPr>
      </p:pic>
      <p:pic>
        <p:nvPicPr>
          <p:cNvPr id="15" name="Picture 14">
            <a:extLst>
              <a:ext uri="{FF2B5EF4-FFF2-40B4-BE49-F238E27FC236}">
                <a16:creationId xmlns:a16="http://schemas.microsoft.com/office/drawing/2014/main" id="{D2ECCB2B-3EF3-C0D7-2ABB-FEFF41EE90BC}"/>
              </a:ext>
            </a:extLst>
          </p:cNvPr>
          <p:cNvPicPr>
            <a:picLocks noChangeAspect="1"/>
          </p:cNvPicPr>
          <p:nvPr/>
        </p:nvPicPr>
        <p:blipFill>
          <a:blip r:embed="rId5"/>
          <a:stretch>
            <a:fillRect/>
          </a:stretch>
        </p:blipFill>
        <p:spPr>
          <a:xfrm>
            <a:off x="2242285" y="4845409"/>
            <a:ext cx="5479402" cy="2012591"/>
          </a:xfrm>
          <a:prstGeom prst="rect">
            <a:avLst/>
          </a:prstGeom>
        </p:spPr>
      </p:pic>
    </p:spTree>
    <p:extLst>
      <p:ext uri="{BB962C8B-B14F-4D97-AF65-F5344CB8AC3E}">
        <p14:creationId xmlns:p14="http://schemas.microsoft.com/office/powerpoint/2010/main" val="309947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D1073B-DBC7-C4FC-A9EB-A927B99A3864}"/>
              </a:ext>
            </a:extLst>
          </p:cNvPr>
          <p:cNvPicPr>
            <a:picLocks noChangeAspect="1"/>
          </p:cNvPicPr>
          <p:nvPr/>
        </p:nvPicPr>
        <p:blipFill>
          <a:blip r:embed="rId3"/>
          <a:stretch>
            <a:fillRect/>
          </a:stretch>
        </p:blipFill>
        <p:spPr>
          <a:xfrm>
            <a:off x="2337255" y="4353135"/>
            <a:ext cx="5374069" cy="2450022"/>
          </a:xfrm>
          <a:prstGeom prst="rect">
            <a:avLst/>
          </a:prstGeom>
        </p:spPr>
      </p:pic>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494393"/>
          </a:xfrm>
        </p:spPr>
        <p:txBody>
          <a:bodyPr>
            <a:normAutofit lnSpcReduction="10000"/>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electroretinography</a:t>
            </a:r>
            <a:r>
              <a:rPr lang="en-US" sz="2800" b="0" i="0">
                <a:solidFill>
                  <a:schemeClr val="accent4">
                    <a:lumMod val="75000"/>
                  </a:schemeClr>
                </a:solidFill>
                <a:effectLst/>
                <a:latin typeface="Calibri Light" panose="020F0302020204030204" pitchFamily="34" charset="0"/>
              </a:rPr>
              <a:t>, ultrasound</a:t>
            </a:r>
            <a:r>
              <a:rPr lang="en-US" sz="1800" b="0" i="0">
                <a:solidFill>
                  <a:schemeClr val="accent4">
                    <a:lumMod val="75000"/>
                  </a:schemeClr>
                </a:solidFill>
                <a:effectLst/>
                <a:latin typeface="Calibri Light" panose="020F0302020204030204" pitchFamily="34" charset="0"/>
              </a:rPr>
              <a:t>, diagnostic infrared imaging, doppler blood flow, and 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21</a:t>
            </a:fld>
            <a:endParaRPr lang="en-US"/>
          </a:p>
        </p:txBody>
      </p:sp>
      <p:pic>
        <p:nvPicPr>
          <p:cNvPr id="8" name="Picture 7">
            <a:extLst>
              <a:ext uri="{FF2B5EF4-FFF2-40B4-BE49-F238E27FC236}">
                <a16:creationId xmlns:a16="http://schemas.microsoft.com/office/drawing/2014/main" id="{2602E360-4337-45E9-0CE2-BC962FE3B741}"/>
              </a:ext>
            </a:extLst>
          </p:cNvPr>
          <p:cNvPicPr>
            <a:picLocks noChangeAspect="1"/>
          </p:cNvPicPr>
          <p:nvPr/>
        </p:nvPicPr>
        <p:blipFill>
          <a:blip r:embed="rId4"/>
          <a:stretch>
            <a:fillRect/>
          </a:stretch>
        </p:blipFill>
        <p:spPr>
          <a:xfrm>
            <a:off x="689347" y="3796145"/>
            <a:ext cx="2591162" cy="1467055"/>
          </a:xfrm>
          <a:prstGeom prst="rect">
            <a:avLst/>
          </a:prstGeom>
        </p:spPr>
      </p:pic>
      <p:pic>
        <p:nvPicPr>
          <p:cNvPr id="12" name="Picture 11">
            <a:extLst>
              <a:ext uri="{FF2B5EF4-FFF2-40B4-BE49-F238E27FC236}">
                <a16:creationId xmlns:a16="http://schemas.microsoft.com/office/drawing/2014/main" id="{28FBFDC8-1A02-59AF-3368-024EA08D8F5B}"/>
              </a:ext>
            </a:extLst>
          </p:cNvPr>
          <p:cNvPicPr>
            <a:picLocks noChangeAspect="1"/>
          </p:cNvPicPr>
          <p:nvPr/>
        </p:nvPicPr>
        <p:blipFill>
          <a:blip r:embed="rId5"/>
          <a:stretch>
            <a:fillRect/>
          </a:stretch>
        </p:blipFill>
        <p:spPr>
          <a:xfrm>
            <a:off x="8296563" y="3414857"/>
            <a:ext cx="3206090" cy="2494393"/>
          </a:xfrm>
          <a:prstGeom prst="rect">
            <a:avLst/>
          </a:prstGeom>
        </p:spPr>
      </p:pic>
    </p:spTree>
    <p:extLst>
      <p:ext uri="{BB962C8B-B14F-4D97-AF65-F5344CB8AC3E}">
        <p14:creationId xmlns:p14="http://schemas.microsoft.com/office/powerpoint/2010/main" val="151882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7221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electroretinography, ultrasound, </a:t>
            </a:r>
            <a:r>
              <a:rPr lang="en-US" sz="2800" b="0" i="0">
                <a:solidFill>
                  <a:schemeClr val="accent4">
                    <a:lumMod val="75000"/>
                  </a:schemeClr>
                </a:solidFill>
                <a:effectLst/>
                <a:latin typeface="Calibri Light" panose="020F0302020204030204" pitchFamily="34" charset="0"/>
              </a:rPr>
              <a:t>diagnostic infrared imaging</a:t>
            </a:r>
            <a:r>
              <a:rPr lang="en-US" sz="1800" b="0" i="0">
                <a:solidFill>
                  <a:schemeClr val="accent4">
                    <a:lumMod val="75000"/>
                  </a:schemeClr>
                </a:solidFill>
                <a:effectLst/>
                <a:latin typeface="Calibri Light" panose="020F0302020204030204" pitchFamily="34" charset="0"/>
              </a:rPr>
              <a:t>, doppler blood flow, and 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a:xfrm>
            <a:off x="-9933056" y="3873293"/>
            <a:ext cx="5953809" cy="343643"/>
          </a:xfrm>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22</a:t>
            </a:fld>
            <a:endParaRPr lang="en-US"/>
          </a:p>
        </p:txBody>
      </p:sp>
      <p:pic>
        <p:nvPicPr>
          <p:cNvPr id="8" name="Picture 7">
            <a:extLst>
              <a:ext uri="{FF2B5EF4-FFF2-40B4-BE49-F238E27FC236}">
                <a16:creationId xmlns:a16="http://schemas.microsoft.com/office/drawing/2014/main" id="{7035ECEA-3EC6-5399-DE85-8D4F3D281D1C}"/>
              </a:ext>
            </a:extLst>
          </p:cNvPr>
          <p:cNvPicPr>
            <a:picLocks noChangeAspect="1"/>
          </p:cNvPicPr>
          <p:nvPr/>
        </p:nvPicPr>
        <p:blipFill>
          <a:blip r:embed="rId3"/>
          <a:stretch>
            <a:fillRect/>
          </a:stretch>
        </p:blipFill>
        <p:spPr>
          <a:xfrm>
            <a:off x="1657683" y="4216936"/>
            <a:ext cx="2587836" cy="1930298"/>
          </a:xfrm>
          <a:prstGeom prst="rect">
            <a:avLst/>
          </a:prstGeom>
        </p:spPr>
      </p:pic>
      <p:pic>
        <p:nvPicPr>
          <p:cNvPr id="12" name="Picture 11">
            <a:extLst>
              <a:ext uri="{FF2B5EF4-FFF2-40B4-BE49-F238E27FC236}">
                <a16:creationId xmlns:a16="http://schemas.microsoft.com/office/drawing/2014/main" id="{44561D5F-B42B-7477-F9BE-68639A038391}"/>
              </a:ext>
            </a:extLst>
          </p:cNvPr>
          <p:cNvPicPr>
            <a:picLocks noChangeAspect="1"/>
          </p:cNvPicPr>
          <p:nvPr/>
        </p:nvPicPr>
        <p:blipFill>
          <a:blip r:embed="rId4"/>
          <a:stretch>
            <a:fillRect/>
          </a:stretch>
        </p:blipFill>
        <p:spPr>
          <a:xfrm>
            <a:off x="7222444" y="4023873"/>
            <a:ext cx="3112147" cy="2507209"/>
          </a:xfrm>
          <a:prstGeom prst="rect">
            <a:avLst/>
          </a:prstGeom>
        </p:spPr>
      </p:pic>
    </p:spTree>
    <p:extLst>
      <p:ext uri="{BB962C8B-B14F-4D97-AF65-F5344CB8AC3E}">
        <p14:creationId xmlns:p14="http://schemas.microsoft.com/office/powerpoint/2010/main" val="346001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632939"/>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a:t>
            </a:r>
            <a:r>
              <a:rPr lang="en-US" sz="2800" b="0" i="0">
                <a:solidFill>
                  <a:schemeClr val="accent4">
                    <a:lumMod val="75000"/>
                  </a:schemeClr>
                </a:solidFill>
                <a:effectLst/>
                <a:latin typeface="Calibri Light" panose="020F0302020204030204" pitchFamily="34" charset="0"/>
              </a:rPr>
              <a:t>doppler blood flow</a:t>
            </a:r>
            <a:r>
              <a:rPr lang="en-US" sz="1800" b="0" i="0">
                <a:solidFill>
                  <a:schemeClr val="accent4">
                    <a:lumMod val="75000"/>
                  </a:schemeClr>
                </a:solidFill>
                <a:effectLst/>
                <a:latin typeface="Calibri Light" panose="020F0302020204030204" pitchFamily="34" charset="0"/>
              </a:rPr>
              <a:t>, and 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23</a:t>
            </a:fld>
            <a:endParaRPr lang="en-US"/>
          </a:p>
        </p:txBody>
      </p:sp>
      <p:pic>
        <p:nvPicPr>
          <p:cNvPr id="7" name="Picture 6">
            <a:extLst>
              <a:ext uri="{FF2B5EF4-FFF2-40B4-BE49-F238E27FC236}">
                <a16:creationId xmlns:a16="http://schemas.microsoft.com/office/drawing/2014/main" id="{7690CB8B-3F63-7C66-A5E6-EF9747E5233E}"/>
              </a:ext>
            </a:extLst>
          </p:cNvPr>
          <p:cNvPicPr>
            <a:picLocks noChangeAspect="1"/>
          </p:cNvPicPr>
          <p:nvPr/>
        </p:nvPicPr>
        <p:blipFill>
          <a:blip r:embed="rId3"/>
          <a:stretch>
            <a:fillRect/>
          </a:stretch>
        </p:blipFill>
        <p:spPr>
          <a:xfrm>
            <a:off x="791995" y="3973780"/>
            <a:ext cx="2490695" cy="2029455"/>
          </a:xfrm>
          <a:prstGeom prst="rect">
            <a:avLst/>
          </a:prstGeom>
        </p:spPr>
      </p:pic>
      <p:pic>
        <p:nvPicPr>
          <p:cNvPr id="9" name="Picture 8">
            <a:extLst>
              <a:ext uri="{FF2B5EF4-FFF2-40B4-BE49-F238E27FC236}">
                <a16:creationId xmlns:a16="http://schemas.microsoft.com/office/drawing/2014/main" id="{31001BE4-0C09-C9A3-DD15-A5DEFE42C7D1}"/>
              </a:ext>
            </a:extLst>
          </p:cNvPr>
          <p:cNvPicPr>
            <a:picLocks noChangeAspect="1"/>
          </p:cNvPicPr>
          <p:nvPr/>
        </p:nvPicPr>
        <p:blipFill>
          <a:blip r:embed="rId4"/>
          <a:stretch>
            <a:fillRect/>
          </a:stretch>
        </p:blipFill>
        <p:spPr>
          <a:xfrm>
            <a:off x="8417769" y="3681417"/>
            <a:ext cx="1962139" cy="2966678"/>
          </a:xfrm>
          <a:prstGeom prst="rect">
            <a:avLst/>
          </a:prstGeom>
        </p:spPr>
      </p:pic>
      <p:pic>
        <p:nvPicPr>
          <p:cNvPr id="11" name="Picture 10">
            <a:extLst>
              <a:ext uri="{FF2B5EF4-FFF2-40B4-BE49-F238E27FC236}">
                <a16:creationId xmlns:a16="http://schemas.microsoft.com/office/drawing/2014/main" id="{EAD90F19-0D48-ECEC-2A7B-BDD5972DFAD8}"/>
              </a:ext>
            </a:extLst>
          </p:cNvPr>
          <p:cNvPicPr>
            <a:picLocks noChangeAspect="1"/>
          </p:cNvPicPr>
          <p:nvPr/>
        </p:nvPicPr>
        <p:blipFill rotWithShape="1">
          <a:blip r:embed="rId5"/>
          <a:srcRect r="53034"/>
          <a:stretch/>
        </p:blipFill>
        <p:spPr>
          <a:xfrm>
            <a:off x="3373653" y="4351846"/>
            <a:ext cx="1659970" cy="2267994"/>
          </a:xfrm>
          <a:prstGeom prst="rect">
            <a:avLst/>
          </a:prstGeom>
        </p:spPr>
      </p:pic>
      <p:sp>
        <p:nvSpPr>
          <p:cNvPr id="12" name="TextBox 11">
            <a:extLst>
              <a:ext uri="{FF2B5EF4-FFF2-40B4-BE49-F238E27FC236}">
                <a16:creationId xmlns:a16="http://schemas.microsoft.com/office/drawing/2014/main" id="{F82A9348-87B5-6814-F35B-FD5DF576E1A6}"/>
              </a:ext>
            </a:extLst>
          </p:cNvPr>
          <p:cNvSpPr txBox="1"/>
          <p:nvPr/>
        </p:nvSpPr>
        <p:spPr>
          <a:xfrm>
            <a:off x="3325870" y="3982514"/>
            <a:ext cx="1962139" cy="369332"/>
          </a:xfrm>
          <a:prstGeom prst="rect">
            <a:avLst/>
          </a:prstGeom>
          <a:noFill/>
        </p:spPr>
        <p:txBody>
          <a:bodyPr wrap="square" rtlCol="0">
            <a:spAutoFit/>
          </a:bodyPr>
          <a:lstStyle/>
          <a:p>
            <a:r>
              <a:rPr lang="en-US"/>
              <a:t>Color doppler</a:t>
            </a:r>
          </a:p>
        </p:txBody>
      </p:sp>
      <p:sp>
        <p:nvSpPr>
          <p:cNvPr id="13" name="TextBox 12">
            <a:extLst>
              <a:ext uri="{FF2B5EF4-FFF2-40B4-BE49-F238E27FC236}">
                <a16:creationId xmlns:a16="http://schemas.microsoft.com/office/drawing/2014/main" id="{87B27F64-DEBB-1DB8-DE27-CF8B03510C2B}"/>
              </a:ext>
            </a:extLst>
          </p:cNvPr>
          <p:cNvSpPr txBox="1"/>
          <p:nvPr/>
        </p:nvSpPr>
        <p:spPr>
          <a:xfrm>
            <a:off x="10360991" y="3899394"/>
            <a:ext cx="1300253" cy="646331"/>
          </a:xfrm>
          <a:prstGeom prst="rect">
            <a:avLst/>
          </a:prstGeom>
          <a:noFill/>
        </p:spPr>
        <p:txBody>
          <a:bodyPr wrap="square" rtlCol="0">
            <a:spAutoFit/>
          </a:bodyPr>
          <a:lstStyle/>
          <a:p>
            <a:r>
              <a:rPr lang="en-US"/>
              <a:t>Pulse wave doppler</a:t>
            </a:r>
          </a:p>
        </p:txBody>
      </p:sp>
      <p:pic>
        <p:nvPicPr>
          <p:cNvPr id="15" name="Picture 14">
            <a:extLst>
              <a:ext uri="{FF2B5EF4-FFF2-40B4-BE49-F238E27FC236}">
                <a16:creationId xmlns:a16="http://schemas.microsoft.com/office/drawing/2014/main" id="{C7231A64-B868-C8A6-DD0D-48B1D60B2BA3}"/>
              </a:ext>
            </a:extLst>
          </p:cNvPr>
          <p:cNvPicPr>
            <a:picLocks noChangeAspect="1"/>
          </p:cNvPicPr>
          <p:nvPr/>
        </p:nvPicPr>
        <p:blipFill>
          <a:blip r:embed="rId6"/>
          <a:stretch>
            <a:fillRect/>
          </a:stretch>
        </p:blipFill>
        <p:spPr>
          <a:xfrm>
            <a:off x="5372446" y="4655824"/>
            <a:ext cx="2588780" cy="1660037"/>
          </a:xfrm>
          <a:prstGeom prst="rect">
            <a:avLst/>
          </a:prstGeom>
        </p:spPr>
      </p:pic>
      <p:sp>
        <p:nvSpPr>
          <p:cNvPr id="16" name="TextBox 15">
            <a:extLst>
              <a:ext uri="{FF2B5EF4-FFF2-40B4-BE49-F238E27FC236}">
                <a16:creationId xmlns:a16="http://schemas.microsoft.com/office/drawing/2014/main" id="{71721E8E-69A5-B019-0F94-3017679FCA63}"/>
              </a:ext>
            </a:extLst>
          </p:cNvPr>
          <p:cNvSpPr txBox="1"/>
          <p:nvPr/>
        </p:nvSpPr>
        <p:spPr>
          <a:xfrm>
            <a:off x="5331189" y="4284100"/>
            <a:ext cx="2875760" cy="369332"/>
          </a:xfrm>
          <a:prstGeom prst="rect">
            <a:avLst/>
          </a:prstGeom>
          <a:noFill/>
        </p:spPr>
        <p:txBody>
          <a:bodyPr wrap="square" rtlCol="0">
            <a:spAutoFit/>
          </a:bodyPr>
          <a:lstStyle/>
          <a:p>
            <a:r>
              <a:rPr lang="en-US"/>
              <a:t>Continuous wave doppler</a:t>
            </a:r>
          </a:p>
        </p:txBody>
      </p:sp>
    </p:spTree>
    <p:extLst>
      <p:ext uri="{BB962C8B-B14F-4D97-AF65-F5344CB8AC3E}">
        <p14:creationId xmlns:p14="http://schemas.microsoft.com/office/powerpoint/2010/main" val="19122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5775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4">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a:t>
            </a:r>
            <a:r>
              <a:rPr lang="en-US" sz="2800" b="0" i="0">
                <a:solidFill>
                  <a:schemeClr val="accent4">
                    <a:lumMod val="75000"/>
                  </a:schemeClr>
                </a:solidFill>
                <a:effectLst/>
                <a:latin typeface="Calibri Light" panose="020F0302020204030204" pitchFamily="34" charset="0"/>
              </a:rPr>
              <a:t>echocardiography</a:t>
            </a:r>
            <a:r>
              <a:rPr lang="en-US" sz="3200" b="0" i="0">
                <a:solidFill>
                  <a:schemeClr val="accent4">
                    <a:lumMod val="75000"/>
                  </a:schemeClr>
                </a:solidFill>
                <a:effectLst/>
                <a:latin typeface="Calibri Light" panose="020F0302020204030204" pitchFamily="34" charset="0"/>
              </a:rPr>
              <a:t>;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24</a:t>
            </a:fld>
            <a:endParaRPr lang="en-US"/>
          </a:p>
        </p:txBody>
      </p:sp>
      <p:pic>
        <p:nvPicPr>
          <p:cNvPr id="7" name="Picture 6">
            <a:extLst>
              <a:ext uri="{FF2B5EF4-FFF2-40B4-BE49-F238E27FC236}">
                <a16:creationId xmlns:a16="http://schemas.microsoft.com/office/drawing/2014/main" id="{FAF1E753-18A8-F6E1-9580-0679A323DF9B}"/>
              </a:ext>
            </a:extLst>
          </p:cNvPr>
          <p:cNvPicPr>
            <a:picLocks noChangeAspect="1"/>
          </p:cNvPicPr>
          <p:nvPr/>
        </p:nvPicPr>
        <p:blipFill>
          <a:blip r:embed="rId3"/>
          <a:stretch>
            <a:fillRect/>
          </a:stretch>
        </p:blipFill>
        <p:spPr>
          <a:xfrm>
            <a:off x="529306" y="4779158"/>
            <a:ext cx="2125014" cy="1654006"/>
          </a:xfrm>
          <a:prstGeom prst="rect">
            <a:avLst/>
          </a:prstGeom>
        </p:spPr>
      </p:pic>
      <p:pic>
        <p:nvPicPr>
          <p:cNvPr id="11" name="Picture 10">
            <a:extLst>
              <a:ext uri="{FF2B5EF4-FFF2-40B4-BE49-F238E27FC236}">
                <a16:creationId xmlns:a16="http://schemas.microsoft.com/office/drawing/2014/main" id="{902562D8-C9AB-6C77-FC2D-388CE11B716B}"/>
              </a:ext>
            </a:extLst>
          </p:cNvPr>
          <p:cNvPicPr>
            <a:picLocks noChangeAspect="1"/>
          </p:cNvPicPr>
          <p:nvPr/>
        </p:nvPicPr>
        <p:blipFill>
          <a:blip r:embed="rId4"/>
          <a:stretch>
            <a:fillRect/>
          </a:stretch>
        </p:blipFill>
        <p:spPr>
          <a:xfrm>
            <a:off x="8856932" y="3706153"/>
            <a:ext cx="2576878" cy="2041464"/>
          </a:xfrm>
          <a:prstGeom prst="rect">
            <a:avLst/>
          </a:prstGeom>
        </p:spPr>
      </p:pic>
      <p:pic>
        <p:nvPicPr>
          <p:cNvPr id="13" name="Picture 12">
            <a:extLst>
              <a:ext uri="{FF2B5EF4-FFF2-40B4-BE49-F238E27FC236}">
                <a16:creationId xmlns:a16="http://schemas.microsoft.com/office/drawing/2014/main" id="{8871B169-EBFD-9EDE-5AB5-D1A24CC5E88B}"/>
              </a:ext>
            </a:extLst>
          </p:cNvPr>
          <p:cNvPicPr>
            <a:picLocks noChangeAspect="1"/>
          </p:cNvPicPr>
          <p:nvPr/>
        </p:nvPicPr>
        <p:blipFill>
          <a:blip r:embed="rId5"/>
          <a:stretch>
            <a:fillRect/>
          </a:stretch>
        </p:blipFill>
        <p:spPr>
          <a:xfrm>
            <a:off x="5874481" y="4353356"/>
            <a:ext cx="2982451" cy="2041464"/>
          </a:xfrm>
          <a:prstGeom prst="rect">
            <a:avLst/>
          </a:prstGeom>
        </p:spPr>
      </p:pic>
      <p:pic>
        <p:nvPicPr>
          <p:cNvPr id="15" name="Picture 14">
            <a:extLst>
              <a:ext uri="{FF2B5EF4-FFF2-40B4-BE49-F238E27FC236}">
                <a16:creationId xmlns:a16="http://schemas.microsoft.com/office/drawing/2014/main" id="{BE734DD2-78A3-E6F2-60A8-7BA7C6B4706B}"/>
              </a:ext>
            </a:extLst>
          </p:cNvPr>
          <p:cNvPicPr>
            <a:picLocks noChangeAspect="1"/>
          </p:cNvPicPr>
          <p:nvPr/>
        </p:nvPicPr>
        <p:blipFill>
          <a:blip r:embed="rId6"/>
          <a:stretch>
            <a:fillRect/>
          </a:stretch>
        </p:blipFill>
        <p:spPr>
          <a:xfrm>
            <a:off x="3026224" y="4001106"/>
            <a:ext cx="2610547" cy="2271881"/>
          </a:xfrm>
          <a:prstGeom prst="rect">
            <a:avLst/>
          </a:prstGeom>
        </p:spPr>
      </p:pic>
    </p:spTree>
    <p:extLst>
      <p:ext uri="{BB962C8B-B14F-4D97-AF65-F5344CB8AC3E}">
        <p14:creationId xmlns:p14="http://schemas.microsoft.com/office/powerpoint/2010/main" val="351385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5775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6">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2800" b="0" i="0">
                <a:solidFill>
                  <a:schemeClr val="accent4">
                    <a:lumMod val="75000"/>
                  </a:schemeClr>
                </a:solidFill>
                <a:effectLst/>
                <a:latin typeface="Calibri Light" panose="020F0302020204030204" pitchFamily="34" charset="0"/>
              </a:rPr>
              <a:t>moderate exercise</a:t>
            </a:r>
            <a:r>
              <a:rPr lang="en-US" sz="1800" b="0" i="0">
                <a:solidFill>
                  <a:schemeClr val="accent4">
                    <a:lumMod val="75000"/>
                  </a:schemeClr>
                </a:solidFill>
                <a:effectLst/>
                <a:latin typeface="Calibri Light" panose="020F0302020204030204" pitchFamily="34" charset="0"/>
              </a:rPr>
              <a:t>, </a:t>
            </a:r>
            <a:r>
              <a:rPr lang="en-US" sz="1800" b="0" i="0">
                <a:effectLst/>
                <a:latin typeface="Calibri Light" panose="020F0302020204030204" pitchFamily="34" charset="0"/>
              </a:rPr>
              <a:t>muscular strength testing,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25</a:t>
            </a:fld>
            <a:endParaRPr lang="en-US"/>
          </a:p>
        </p:txBody>
      </p:sp>
      <p:sp>
        <p:nvSpPr>
          <p:cNvPr id="6" name="TextBox 5">
            <a:extLst>
              <a:ext uri="{FF2B5EF4-FFF2-40B4-BE49-F238E27FC236}">
                <a16:creationId xmlns:a16="http://schemas.microsoft.com/office/drawing/2014/main" id="{F1F3A3E6-1EFA-DBB6-204D-CC6580159D7D}"/>
              </a:ext>
            </a:extLst>
          </p:cNvPr>
          <p:cNvSpPr txBox="1"/>
          <p:nvPr/>
        </p:nvSpPr>
        <p:spPr>
          <a:xfrm>
            <a:off x="785588" y="4146698"/>
            <a:ext cx="10919637" cy="2246769"/>
          </a:xfrm>
          <a:prstGeom prst="rect">
            <a:avLst/>
          </a:prstGeom>
          <a:noFill/>
        </p:spPr>
        <p:txBody>
          <a:bodyPr wrap="square" rtlCol="0">
            <a:spAutoFit/>
          </a:bodyPr>
          <a:lstStyle/>
          <a:p>
            <a:r>
              <a:rPr lang="en-US" sz="2000">
                <a:solidFill>
                  <a:schemeClr val="accent4">
                    <a:lumMod val="75000"/>
                  </a:schemeClr>
                </a:solidFill>
                <a:latin typeface="Calibri Light" panose="020F0302020204030204" pitchFamily="34" charset="0"/>
                <a:cs typeface="Calibri Light" panose="020F0302020204030204" pitchFamily="34" charset="0"/>
              </a:rPr>
              <a:t>CDC: Moderate-intensity Exercise (64% - 74% maximum heart rate)</a:t>
            </a:r>
          </a:p>
          <a:p>
            <a:r>
              <a:rPr lang="en-US" sz="2000">
                <a:solidFill>
                  <a:schemeClr val="accent4">
                    <a:lumMod val="75000"/>
                  </a:schemeClr>
                </a:solidFill>
                <a:latin typeface="Calibri Light" panose="020F0302020204030204" pitchFamily="34" charset="0"/>
                <a:cs typeface="Calibri Light" panose="020F0302020204030204" pitchFamily="34" charset="0"/>
              </a:rPr>
              <a:t>	Walking 3 mph or faster (but not race-walking)</a:t>
            </a:r>
          </a:p>
          <a:p>
            <a:r>
              <a:rPr lang="en-US" sz="2000">
                <a:solidFill>
                  <a:schemeClr val="accent4">
                    <a:lumMod val="75000"/>
                  </a:schemeClr>
                </a:solidFill>
                <a:latin typeface="Calibri Light" panose="020F0302020204030204" pitchFamily="34" charset="0"/>
                <a:cs typeface="Calibri Light" panose="020F0302020204030204" pitchFamily="34" charset="0"/>
              </a:rPr>
              <a:t>	Biking 10 mph on flat or level terrain</a:t>
            </a:r>
          </a:p>
          <a:p>
            <a:r>
              <a:rPr lang="en-US" sz="2000">
                <a:solidFill>
                  <a:schemeClr val="accent4">
                    <a:lumMod val="75000"/>
                  </a:schemeClr>
                </a:solidFill>
                <a:latin typeface="Calibri Light" panose="020F0302020204030204" pitchFamily="34" charset="0"/>
                <a:cs typeface="Calibri Light" panose="020F0302020204030204" pitchFamily="34" charset="0"/>
              </a:rPr>
              <a:t>         High-intensity Exercise (77% - 93% maximum heart rate)</a:t>
            </a:r>
          </a:p>
          <a:p>
            <a:r>
              <a:rPr lang="en-US" sz="2000">
                <a:solidFill>
                  <a:schemeClr val="accent4">
                    <a:lumMod val="75000"/>
                  </a:schemeClr>
                </a:solidFill>
                <a:latin typeface="Calibri Light" panose="020F0302020204030204" pitchFamily="34" charset="0"/>
                <a:cs typeface="Calibri Light" panose="020F0302020204030204" pitchFamily="34" charset="0"/>
              </a:rPr>
              <a:t>	 Race walking, jogging, running</a:t>
            </a:r>
          </a:p>
          <a:p>
            <a:r>
              <a:rPr lang="en-US" sz="2000">
                <a:solidFill>
                  <a:schemeClr val="accent4">
                    <a:lumMod val="75000"/>
                  </a:schemeClr>
                </a:solidFill>
                <a:latin typeface="Calibri Light" panose="020F0302020204030204" pitchFamily="34" charset="0"/>
                <a:cs typeface="Calibri Light" panose="020F0302020204030204" pitchFamily="34" charset="0"/>
              </a:rPr>
              <a:t> 	Swimming laps</a:t>
            </a:r>
          </a:p>
          <a:p>
            <a:r>
              <a:rPr lang="en-US" sz="2000">
                <a:solidFill>
                  <a:schemeClr val="accent4">
                    <a:lumMod val="75000"/>
                  </a:schemeClr>
                </a:solidFill>
                <a:latin typeface="Calibri Light" panose="020F0302020204030204" pitchFamily="34" charset="0"/>
                <a:cs typeface="Calibri Light" panose="020F0302020204030204" pitchFamily="34" charset="0"/>
              </a:rPr>
              <a:t>	Biking 10 mph+ with hills</a:t>
            </a:r>
          </a:p>
        </p:txBody>
      </p:sp>
    </p:spTree>
    <p:extLst>
      <p:ext uri="{BB962C8B-B14F-4D97-AF65-F5344CB8AC3E}">
        <p14:creationId xmlns:p14="http://schemas.microsoft.com/office/powerpoint/2010/main" val="11402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5775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6">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a:t>
            </a:r>
            <a:r>
              <a:rPr lang="en-US" sz="2800" b="0" i="0">
                <a:solidFill>
                  <a:schemeClr val="accent4">
                    <a:lumMod val="75000"/>
                  </a:schemeClr>
                </a:solidFill>
                <a:effectLst/>
                <a:latin typeface="Calibri Light" panose="020F0302020204030204" pitchFamily="34" charset="0"/>
              </a:rPr>
              <a:t>muscular strength testin</a:t>
            </a:r>
            <a:r>
              <a:rPr lang="en-US" sz="2800" b="0" i="0">
                <a:effectLst/>
                <a:latin typeface="Calibri Light" panose="020F0302020204030204" pitchFamily="34" charset="0"/>
              </a:rPr>
              <a:t>g</a:t>
            </a:r>
            <a:r>
              <a:rPr lang="en-US" sz="1800" b="0" i="0">
                <a:effectLst/>
                <a:latin typeface="Calibri Light" panose="020F0302020204030204" pitchFamily="34" charset="0"/>
              </a:rPr>
              <a:t>, body composition assessment,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26</a:t>
            </a:fld>
            <a:endParaRPr lang="en-US"/>
          </a:p>
        </p:txBody>
      </p:sp>
      <p:pic>
        <p:nvPicPr>
          <p:cNvPr id="7" name="Picture 6">
            <a:extLst>
              <a:ext uri="{FF2B5EF4-FFF2-40B4-BE49-F238E27FC236}">
                <a16:creationId xmlns:a16="http://schemas.microsoft.com/office/drawing/2014/main" id="{E905CDEA-8666-4A49-E728-A838D4B1F0DF}"/>
              </a:ext>
            </a:extLst>
          </p:cNvPr>
          <p:cNvPicPr>
            <a:picLocks noChangeAspect="1"/>
          </p:cNvPicPr>
          <p:nvPr/>
        </p:nvPicPr>
        <p:blipFill>
          <a:blip r:embed="rId3"/>
          <a:stretch>
            <a:fillRect/>
          </a:stretch>
        </p:blipFill>
        <p:spPr>
          <a:xfrm>
            <a:off x="4005526" y="4651502"/>
            <a:ext cx="2591162" cy="1743318"/>
          </a:xfrm>
          <a:prstGeom prst="rect">
            <a:avLst/>
          </a:prstGeom>
        </p:spPr>
      </p:pic>
      <p:pic>
        <p:nvPicPr>
          <p:cNvPr id="9" name="Picture 8">
            <a:extLst>
              <a:ext uri="{FF2B5EF4-FFF2-40B4-BE49-F238E27FC236}">
                <a16:creationId xmlns:a16="http://schemas.microsoft.com/office/drawing/2014/main" id="{D0FA80F3-2835-0D7B-FAB0-C46E81D365F7}"/>
              </a:ext>
            </a:extLst>
          </p:cNvPr>
          <p:cNvPicPr>
            <a:picLocks noChangeAspect="1"/>
          </p:cNvPicPr>
          <p:nvPr/>
        </p:nvPicPr>
        <p:blipFill>
          <a:blip r:embed="rId4"/>
          <a:stretch>
            <a:fillRect/>
          </a:stretch>
        </p:blipFill>
        <p:spPr>
          <a:xfrm>
            <a:off x="708512" y="3879273"/>
            <a:ext cx="3077004" cy="1876687"/>
          </a:xfrm>
          <a:prstGeom prst="rect">
            <a:avLst/>
          </a:prstGeom>
        </p:spPr>
      </p:pic>
      <p:pic>
        <p:nvPicPr>
          <p:cNvPr id="11" name="Picture 10">
            <a:extLst>
              <a:ext uri="{FF2B5EF4-FFF2-40B4-BE49-F238E27FC236}">
                <a16:creationId xmlns:a16="http://schemas.microsoft.com/office/drawing/2014/main" id="{32A6E8AE-2047-AD4B-3830-FF9793E7D4CF}"/>
              </a:ext>
            </a:extLst>
          </p:cNvPr>
          <p:cNvPicPr>
            <a:picLocks noChangeAspect="1"/>
          </p:cNvPicPr>
          <p:nvPr/>
        </p:nvPicPr>
        <p:blipFill>
          <a:blip r:embed="rId5"/>
          <a:stretch>
            <a:fillRect/>
          </a:stretch>
        </p:blipFill>
        <p:spPr>
          <a:xfrm>
            <a:off x="9159030" y="3460413"/>
            <a:ext cx="2248214" cy="1609950"/>
          </a:xfrm>
          <a:prstGeom prst="rect">
            <a:avLst/>
          </a:prstGeom>
        </p:spPr>
      </p:pic>
      <p:pic>
        <p:nvPicPr>
          <p:cNvPr id="13" name="Picture 12">
            <a:extLst>
              <a:ext uri="{FF2B5EF4-FFF2-40B4-BE49-F238E27FC236}">
                <a16:creationId xmlns:a16="http://schemas.microsoft.com/office/drawing/2014/main" id="{E8429C3F-ADF6-2AAE-47CC-1B0E011A6C90}"/>
              </a:ext>
            </a:extLst>
          </p:cNvPr>
          <p:cNvPicPr>
            <a:picLocks noChangeAspect="1"/>
          </p:cNvPicPr>
          <p:nvPr/>
        </p:nvPicPr>
        <p:blipFill>
          <a:blip r:embed="rId6"/>
          <a:stretch>
            <a:fillRect/>
          </a:stretch>
        </p:blipFill>
        <p:spPr>
          <a:xfrm>
            <a:off x="6947968" y="4575291"/>
            <a:ext cx="2486372" cy="1819529"/>
          </a:xfrm>
          <a:prstGeom prst="rect">
            <a:avLst/>
          </a:prstGeom>
        </p:spPr>
      </p:pic>
    </p:spTree>
    <p:extLst>
      <p:ext uri="{BB962C8B-B14F-4D97-AF65-F5344CB8AC3E}">
        <p14:creationId xmlns:p14="http://schemas.microsoft.com/office/powerpoint/2010/main" val="165845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844FDB-471C-B88E-8BD0-2B3B3115CFD9}"/>
              </a:ext>
            </a:extLst>
          </p:cNvPr>
          <p:cNvPicPr>
            <a:picLocks noChangeAspect="1"/>
          </p:cNvPicPr>
          <p:nvPr/>
        </p:nvPicPr>
        <p:blipFill>
          <a:blip r:embed="rId3"/>
          <a:stretch>
            <a:fillRect/>
          </a:stretch>
        </p:blipFill>
        <p:spPr>
          <a:xfrm>
            <a:off x="5458536" y="5253539"/>
            <a:ext cx="1809134" cy="1477328"/>
          </a:xfrm>
          <a:prstGeom prst="rect">
            <a:avLst/>
          </a:prstGeom>
        </p:spPr>
      </p:pic>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5775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6">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a:t>
            </a:r>
            <a:r>
              <a:rPr lang="en-US" sz="2800" b="0" i="0">
                <a:solidFill>
                  <a:schemeClr val="accent4">
                    <a:lumMod val="75000"/>
                  </a:schemeClr>
                </a:solidFill>
                <a:effectLst/>
                <a:latin typeface="Calibri Light" panose="020F0302020204030204" pitchFamily="34" charset="0"/>
              </a:rPr>
              <a:t>body composition assessment</a:t>
            </a:r>
            <a:r>
              <a:rPr lang="en-US" sz="1800" b="0" i="0">
                <a:effectLst/>
                <a:latin typeface="Calibri Light" panose="020F0302020204030204" pitchFamily="34" charset="0"/>
              </a:rPr>
              <a:t>, and flexibility testing 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27</a:t>
            </a:fld>
            <a:endParaRPr lang="en-US"/>
          </a:p>
        </p:txBody>
      </p:sp>
      <p:sp>
        <p:nvSpPr>
          <p:cNvPr id="6" name="TextBox 5">
            <a:extLst>
              <a:ext uri="{FF2B5EF4-FFF2-40B4-BE49-F238E27FC236}">
                <a16:creationId xmlns:a16="http://schemas.microsoft.com/office/drawing/2014/main" id="{51478347-EA0E-9AC6-3FA9-FA056D3D00CB}"/>
              </a:ext>
            </a:extLst>
          </p:cNvPr>
          <p:cNvSpPr txBox="1"/>
          <p:nvPr/>
        </p:nvSpPr>
        <p:spPr>
          <a:xfrm>
            <a:off x="414670" y="3995678"/>
            <a:ext cx="5953809" cy="2031325"/>
          </a:xfrm>
          <a:prstGeom prst="rect">
            <a:avLst/>
          </a:prstGeom>
          <a:noFill/>
        </p:spPr>
        <p:txBody>
          <a:bodyPr wrap="square" rtlCol="0">
            <a:spAutoFit/>
          </a:bodyPr>
          <a:lstStyle/>
          <a:p>
            <a:r>
              <a:rPr lang="en-US"/>
              <a:t>Estimate the percentage of fat, muscle, bone, water, skin:</a:t>
            </a:r>
          </a:p>
          <a:p>
            <a:r>
              <a:rPr lang="en-US"/>
              <a:t>Skinfold </a:t>
            </a:r>
          </a:p>
          <a:p>
            <a:r>
              <a:rPr lang="en-US"/>
              <a:t>Body circumference measurement</a:t>
            </a:r>
          </a:p>
          <a:p>
            <a:r>
              <a:rPr lang="en-US"/>
              <a:t>Hydrostatic weighing</a:t>
            </a:r>
          </a:p>
          <a:p>
            <a:r>
              <a:rPr lang="en-US"/>
              <a:t>Bioimpedance analysis</a:t>
            </a:r>
          </a:p>
          <a:p>
            <a:r>
              <a:rPr lang="en-US" err="1"/>
              <a:t>Bodpod</a:t>
            </a:r>
            <a:endParaRPr lang="en-US"/>
          </a:p>
          <a:p>
            <a:r>
              <a:rPr lang="en-US"/>
              <a:t>MRI</a:t>
            </a:r>
          </a:p>
        </p:txBody>
      </p:sp>
      <p:sp>
        <p:nvSpPr>
          <p:cNvPr id="7" name="TextBox 6">
            <a:extLst>
              <a:ext uri="{FF2B5EF4-FFF2-40B4-BE49-F238E27FC236}">
                <a16:creationId xmlns:a16="http://schemas.microsoft.com/office/drawing/2014/main" id="{78E3222D-3215-CD7D-20A2-B701B18866EC}"/>
              </a:ext>
            </a:extLst>
          </p:cNvPr>
          <p:cNvSpPr txBox="1"/>
          <p:nvPr/>
        </p:nvSpPr>
        <p:spPr>
          <a:xfrm>
            <a:off x="8291778" y="4078920"/>
            <a:ext cx="3211033" cy="1477328"/>
          </a:xfrm>
          <a:prstGeom prst="rect">
            <a:avLst/>
          </a:prstGeom>
          <a:noFill/>
        </p:spPr>
        <p:txBody>
          <a:bodyPr wrap="square" rtlCol="0">
            <a:spAutoFit/>
          </a:bodyPr>
          <a:lstStyle/>
          <a:p>
            <a:r>
              <a:rPr lang="en-US">
                <a:solidFill>
                  <a:srgbClr val="FF0000"/>
                </a:solidFill>
              </a:rPr>
              <a:t>Two other procedures do not meet expedited criteria due to the use of radiation:</a:t>
            </a:r>
          </a:p>
          <a:p>
            <a:r>
              <a:rPr lang="en-US">
                <a:solidFill>
                  <a:srgbClr val="FF0000"/>
                </a:solidFill>
              </a:rPr>
              <a:t>	DEXA</a:t>
            </a:r>
          </a:p>
          <a:p>
            <a:r>
              <a:rPr lang="en-US">
                <a:solidFill>
                  <a:srgbClr val="FF0000"/>
                </a:solidFill>
              </a:rPr>
              <a:t>	CT</a:t>
            </a:r>
          </a:p>
        </p:txBody>
      </p:sp>
      <p:pic>
        <p:nvPicPr>
          <p:cNvPr id="9" name="Picture 8">
            <a:extLst>
              <a:ext uri="{FF2B5EF4-FFF2-40B4-BE49-F238E27FC236}">
                <a16:creationId xmlns:a16="http://schemas.microsoft.com/office/drawing/2014/main" id="{9848E109-920E-58FF-F438-2D7BB0AD05B0}"/>
              </a:ext>
            </a:extLst>
          </p:cNvPr>
          <p:cNvPicPr>
            <a:picLocks noChangeAspect="1"/>
          </p:cNvPicPr>
          <p:nvPr/>
        </p:nvPicPr>
        <p:blipFill>
          <a:blip r:embed="rId4"/>
          <a:stretch>
            <a:fillRect/>
          </a:stretch>
        </p:blipFill>
        <p:spPr>
          <a:xfrm>
            <a:off x="3091216" y="5085503"/>
            <a:ext cx="1343212" cy="1638529"/>
          </a:xfrm>
          <a:prstGeom prst="rect">
            <a:avLst/>
          </a:prstGeom>
        </p:spPr>
      </p:pic>
      <p:pic>
        <p:nvPicPr>
          <p:cNvPr id="11" name="Picture 10">
            <a:extLst>
              <a:ext uri="{FF2B5EF4-FFF2-40B4-BE49-F238E27FC236}">
                <a16:creationId xmlns:a16="http://schemas.microsoft.com/office/drawing/2014/main" id="{250A9A70-8ED3-A6E6-CBD7-4FC86CFE54F0}"/>
              </a:ext>
            </a:extLst>
          </p:cNvPr>
          <p:cNvPicPr>
            <a:picLocks noChangeAspect="1"/>
          </p:cNvPicPr>
          <p:nvPr/>
        </p:nvPicPr>
        <p:blipFill>
          <a:blip r:embed="rId5"/>
          <a:stretch>
            <a:fillRect/>
          </a:stretch>
        </p:blipFill>
        <p:spPr>
          <a:xfrm>
            <a:off x="4552124" y="4451998"/>
            <a:ext cx="1392532" cy="1385464"/>
          </a:xfrm>
          <a:prstGeom prst="rect">
            <a:avLst/>
          </a:prstGeom>
        </p:spPr>
      </p:pic>
    </p:spTree>
    <p:extLst>
      <p:ext uri="{BB962C8B-B14F-4D97-AF65-F5344CB8AC3E}">
        <p14:creationId xmlns:p14="http://schemas.microsoft.com/office/powerpoint/2010/main" val="102360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2577521"/>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6">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a:t>
            </a:r>
            <a:r>
              <a:rPr lang="en-US" sz="2800" b="0" i="0">
                <a:solidFill>
                  <a:schemeClr val="accent4">
                    <a:lumMod val="75000"/>
                  </a:schemeClr>
                </a:solidFill>
                <a:effectLst/>
                <a:latin typeface="Calibri Light" panose="020F0302020204030204" pitchFamily="34" charset="0"/>
              </a:rPr>
              <a:t>flexibility testing </a:t>
            </a:r>
            <a:r>
              <a:rPr lang="en-US" sz="1800" b="0" i="0">
                <a:effectLst/>
                <a:latin typeface="Calibri Light" panose="020F0302020204030204" pitchFamily="34" charset="0"/>
              </a:rPr>
              <a:t>where appropriate given the age, weight, and health of the individual.</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28</a:t>
            </a:fld>
            <a:endParaRPr lang="en-US"/>
          </a:p>
        </p:txBody>
      </p:sp>
      <p:pic>
        <p:nvPicPr>
          <p:cNvPr id="7" name="Picture 6">
            <a:extLst>
              <a:ext uri="{FF2B5EF4-FFF2-40B4-BE49-F238E27FC236}">
                <a16:creationId xmlns:a16="http://schemas.microsoft.com/office/drawing/2014/main" id="{A7B41035-D074-C22E-4DBF-A819A72D3668}"/>
              </a:ext>
            </a:extLst>
          </p:cNvPr>
          <p:cNvPicPr>
            <a:picLocks noChangeAspect="1"/>
          </p:cNvPicPr>
          <p:nvPr/>
        </p:nvPicPr>
        <p:blipFill>
          <a:blip r:embed="rId3"/>
          <a:stretch>
            <a:fillRect/>
          </a:stretch>
        </p:blipFill>
        <p:spPr>
          <a:xfrm>
            <a:off x="719888" y="4172457"/>
            <a:ext cx="3077004" cy="1657581"/>
          </a:xfrm>
          <a:prstGeom prst="rect">
            <a:avLst/>
          </a:prstGeom>
        </p:spPr>
      </p:pic>
      <p:pic>
        <p:nvPicPr>
          <p:cNvPr id="9" name="Picture 8">
            <a:extLst>
              <a:ext uri="{FF2B5EF4-FFF2-40B4-BE49-F238E27FC236}">
                <a16:creationId xmlns:a16="http://schemas.microsoft.com/office/drawing/2014/main" id="{D4404D50-2ADC-9DB6-BA9A-9AAEE84369EE}"/>
              </a:ext>
            </a:extLst>
          </p:cNvPr>
          <p:cNvPicPr>
            <a:picLocks noChangeAspect="1"/>
          </p:cNvPicPr>
          <p:nvPr/>
        </p:nvPicPr>
        <p:blipFill>
          <a:blip r:embed="rId4"/>
          <a:stretch>
            <a:fillRect/>
          </a:stretch>
        </p:blipFill>
        <p:spPr>
          <a:xfrm>
            <a:off x="7875011" y="3727193"/>
            <a:ext cx="2438740" cy="1829055"/>
          </a:xfrm>
          <a:prstGeom prst="rect">
            <a:avLst/>
          </a:prstGeom>
        </p:spPr>
      </p:pic>
      <p:pic>
        <p:nvPicPr>
          <p:cNvPr id="11" name="Picture 10">
            <a:extLst>
              <a:ext uri="{FF2B5EF4-FFF2-40B4-BE49-F238E27FC236}">
                <a16:creationId xmlns:a16="http://schemas.microsoft.com/office/drawing/2014/main" id="{FB70CA83-ECE2-508B-D4D3-290A68103DC1}"/>
              </a:ext>
            </a:extLst>
          </p:cNvPr>
          <p:cNvPicPr>
            <a:picLocks noChangeAspect="1"/>
          </p:cNvPicPr>
          <p:nvPr/>
        </p:nvPicPr>
        <p:blipFill>
          <a:blip r:embed="rId5"/>
          <a:stretch>
            <a:fillRect/>
          </a:stretch>
        </p:blipFill>
        <p:spPr>
          <a:xfrm>
            <a:off x="4225181" y="4886279"/>
            <a:ext cx="3248478" cy="1686160"/>
          </a:xfrm>
          <a:prstGeom prst="rect">
            <a:avLst/>
          </a:prstGeom>
        </p:spPr>
      </p:pic>
    </p:spTree>
    <p:extLst>
      <p:ext uri="{BB962C8B-B14F-4D97-AF65-F5344CB8AC3E}">
        <p14:creationId xmlns:p14="http://schemas.microsoft.com/office/powerpoint/2010/main" val="166845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The regulations do have examples for this category – a rare treat!</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2"/>
            <a:ext cx="11623648" cy="5003355"/>
          </a:xfrm>
        </p:spPr>
        <p:txBody>
          <a:bodyPr>
            <a:normAutofit/>
          </a:bodyPr>
          <a:lstStyle/>
          <a:p>
            <a:pPr rtl="0" fontAlgn="ctr">
              <a:spcBef>
                <a:spcPts val="0"/>
              </a:spcBef>
              <a:spcAft>
                <a:spcPts val="0"/>
              </a:spcAft>
              <a:buFont typeface="+mj-lt"/>
              <a:buAutoNum type="alphaLcPeriod"/>
            </a:pPr>
            <a:r>
              <a:rPr lang="en-US" sz="18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18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18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1800" b="0" i="0">
                <a:solidFill>
                  <a:schemeClr val="accent6">
                    <a:lumMod val="75000"/>
                  </a:schemeClr>
                </a:solidFill>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1800" b="0" i="0">
                <a:effectLst/>
                <a:latin typeface="Calibri Light" panose="020F0302020204030204" pitchFamily="34" charset="0"/>
              </a:rPr>
              <a:t>moderate exercise, muscular strength testing, body composition assessment, and </a:t>
            </a:r>
            <a:r>
              <a:rPr lang="en-US" sz="1800" b="0" i="0">
                <a:solidFill>
                  <a:schemeClr val="accent5">
                    <a:lumMod val="25000"/>
                  </a:schemeClr>
                </a:solidFill>
                <a:effectLst/>
                <a:latin typeface="Calibri Light" panose="020F0302020204030204" pitchFamily="34" charset="0"/>
              </a:rPr>
              <a:t>flexibility testing </a:t>
            </a:r>
            <a:r>
              <a:rPr lang="en-US" sz="1800" b="0" i="0">
                <a:effectLst/>
                <a:latin typeface="Calibri Light" panose="020F0302020204030204" pitchFamily="34" charset="0"/>
              </a:rPr>
              <a:t>where appropriate given </a:t>
            </a:r>
            <a:r>
              <a:rPr lang="en-US" sz="2800" b="0" i="0">
                <a:solidFill>
                  <a:schemeClr val="accent4">
                    <a:lumMod val="75000"/>
                  </a:schemeClr>
                </a:solidFill>
                <a:effectLst/>
                <a:latin typeface="Calibri Light" panose="020F0302020204030204" pitchFamily="34" charset="0"/>
              </a:rPr>
              <a:t>the age, weight, and health of the individual</a:t>
            </a:r>
            <a:r>
              <a:rPr lang="en-US" sz="1800" b="0" i="0">
                <a:effectLst/>
                <a:latin typeface="Calibri Light" panose="020F0302020204030204" pitchFamily="34" charset="0"/>
              </a:rPr>
              <a:t>.</a:t>
            </a:r>
          </a:p>
          <a:p>
            <a:pPr rtl="0" fontAlgn="ctr">
              <a:spcBef>
                <a:spcPts val="0"/>
              </a:spcBef>
              <a:spcAft>
                <a:spcPts val="0"/>
              </a:spcAft>
              <a:buFont typeface="+mj-lt"/>
              <a:buAutoNum type="alphaLcPeriod"/>
            </a:pPr>
            <a:endParaRPr lang="en-US" sz="1800" b="0" i="0">
              <a:effectLst/>
              <a:latin typeface="Calibri Light" panose="020F0302020204030204" pitchFamily="34" charset="0"/>
            </a:endParaRPr>
          </a:p>
          <a:p>
            <a:pPr rtl="0" fontAlgn="ctr">
              <a:spcBef>
                <a:spcPts val="0"/>
              </a:spcBef>
              <a:spcAft>
                <a:spcPts val="0"/>
              </a:spcAft>
              <a:buFont typeface="+mj-lt"/>
              <a:buAutoNum type="alphaLcPeriod"/>
            </a:pPr>
            <a:endParaRPr lang="en-US" sz="1800" b="0" i="0">
              <a:effectLst/>
              <a:latin typeface="Calibri Light" panose="020F0302020204030204" pitchFamily="34" charset="0"/>
            </a:endParaRPr>
          </a:p>
          <a:p>
            <a:pPr marL="0" indent="0" rtl="0" fontAlgn="ctr">
              <a:spcBef>
                <a:spcPts val="0"/>
              </a:spcBef>
              <a:spcAft>
                <a:spcPts val="0"/>
              </a:spcAft>
              <a:buNone/>
            </a:pPr>
            <a:r>
              <a:rPr lang="en-US" sz="2800">
                <a:solidFill>
                  <a:schemeClr val="accent4">
                    <a:lumMod val="75000"/>
                  </a:schemeClr>
                </a:solidFill>
                <a:latin typeface="Calibri Light" panose="020F0302020204030204" pitchFamily="34" charset="0"/>
              </a:rPr>
              <a:t>Always consider the population that is being tested when exercise, muscular strength, and flexibility testing are included in the study population.</a:t>
            </a:r>
          </a:p>
          <a:p>
            <a:pPr marL="0" indent="0" rtl="0" fontAlgn="ctr">
              <a:spcBef>
                <a:spcPts val="0"/>
              </a:spcBef>
              <a:spcAft>
                <a:spcPts val="0"/>
              </a:spcAft>
              <a:buNone/>
            </a:pPr>
            <a:r>
              <a:rPr lang="en-US" sz="2800" b="0" i="0">
                <a:solidFill>
                  <a:schemeClr val="accent4">
                    <a:lumMod val="75000"/>
                  </a:schemeClr>
                </a:solidFill>
                <a:effectLst/>
                <a:latin typeface="Calibri Light" panose="020F0302020204030204" pitchFamily="34" charset="0"/>
              </a:rPr>
              <a:t>“Health” may also include otherwise healthy individuals who are recovering from an injury and/or surgery.</a:t>
            </a:r>
          </a:p>
          <a:p>
            <a:endParaRPr lang="en-US"/>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29</a:t>
            </a:fld>
            <a:endParaRPr lang="en-US"/>
          </a:p>
        </p:txBody>
      </p:sp>
    </p:spTree>
    <p:extLst>
      <p:ext uri="{BB962C8B-B14F-4D97-AF65-F5344CB8AC3E}">
        <p14:creationId xmlns:p14="http://schemas.microsoft.com/office/powerpoint/2010/main" val="106796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Minimal Risk Definition</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3</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p:txBody>
          <a:bodyPr vert="horz" lIns="121920" tIns="60960" rIns="121920" bIns="60960" rtlCol="0" anchor="t">
            <a:normAutofit/>
          </a:bodyPr>
          <a:lstStyle/>
          <a:p>
            <a:pPr marL="0" indent="0">
              <a:buNone/>
            </a:pPr>
            <a:endParaRPr lang="en-US" i="1">
              <a:solidFill>
                <a:schemeClr val="tx1"/>
              </a:solidFill>
            </a:endParaRPr>
          </a:p>
          <a:p>
            <a:pPr marL="0" indent="0">
              <a:buNone/>
            </a:pPr>
            <a:endParaRPr lang="en-US" i="1">
              <a:solidFill>
                <a:schemeClr val="tx1"/>
              </a:solidFill>
            </a:endParaRPr>
          </a:p>
          <a:p>
            <a:pPr marL="0" indent="0">
              <a:buNone/>
            </a:pPr>
            <a:r>
              <a:rPr lang="en-US" i="1">
                <a:solidFill>
                  <a:schemeClr val="tx1"/>
                </a:solidFill>
              </a:rPr>
              <a:t>Minimal risk </a:t>
            </a:r>
            <a:r>
              <a:rPr lang="en-US"/>
              <a:t>means that the probability and magnitude of harm or discomfort anticipated in the research are not greater in and of themselves than those ordinarily encountered in daily life or during the performance of routine physical or psychological examinations or tests.</a:t>
            </a:r>
          </a:p>
        </p:txBody>
      </p:sp>
    </p:spTree>
    <p:extLst>
      <p:ext uri="{BB962C8B-B14F-4D97-AF65-F5344CB8AC3E}">
        <p14:creationId xmlns:p14="http://schemas.microsoft.com/office/powerpoint/2010/main" val="3072336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a:br>
            <a:endParaRPr lang="en-US" sz="2667"/>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4976135" cy="2097248"/>
          </a:xfrm>
        </p:spPr>
        <p:txBody>
          <a:bodyPr/>
          <a:lstStyle/>
          <a:p>
            <a:pPr algn="ctr" defTabSz="609585"/>
            <a:r>
              <a:rPr lang="en-US" sz="4800">
                <a:solidFill>
                  <a:srgbClr val="13294B"/>
                </a:solidFill>
                <a:latin typeface="Franklin Gothic Book"/>
              </a:rPr>
              <a:t>Office of Human Research Ethics, 10.2022</a:t>
            </a:r>
          </a:p>
        </p:txBody>
      </p:sp>
    </p:spTree>
    <p:extLst>
      <p:ext uri="{BB962C8B-B14F-4D97-AF65-F5344CB8AC3E}">
        <p14:creationId xmlns:p14="http://schemas.microsoft.com/office/powerpoint/2010/main" val="9277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First example: Does this fit into Category 4?</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776176" y="1301751"/>
            <a:ext cx="10398643" cy="2914058"/>
          </a:xfrm>
        </p:spPr>
        <p:txBody>
          <a:bodyPr>
            <a:noAutofit/>
          </a:bodyPr>
          <a:lstStyle/>
          <a:p>
            <a:pPr marL="0" indent="0" rtl="0" fontAlgn="ctr">
              <a:spcBef>
                <a:spcPts val="0"/>
              </a:spcBef>
              <a:spcAft>
                <a:spcPts val="0"/>
              </a:spcAft>
              <a:buNone/>
            </a:pPr>
            <a:r>
              <a:rPr lang="en-US" sz="2400" b="0" i="0">
                <a:solidFill>
                  <a:srgbClr val="333333"/>
                </a:solidFill>
                <a:effectLst/>
                <a:latin typeface="Calibri Light" panose="020F0302020204030204" pitchFamily="34" charset="0"/>
                <a:cs typeface="Calibri Light" panose="020F0302020204030204" pitchFamily="34" charset="0"/>
              </a:rPr>
              <a:t>A researcher plans to measure the average number of steps per day that triathletes take compared to adults who exercise moderately. Participants must be adults competent to consent and in good physical health in order to participate. The researcher gives each of her participants a pedometer that can be worn around the wrist or ankle at their discretion. The pedometer that she chooses is commonly used in clinical practice and has been vetted by the </a:t>
            </a:r>
            <a:r>
              <a:rPr lang="en-US" sz="2400" b="0" i="0" strike="noStrike">
                <a:solidFill>
                  <a:schemeClr val="accent5">
                    <a:lumMod val="25000"/>
                  </a:schemeClr>
                </a:solidFill>
                <a:effectLst/>
                <a:latin typeface="Calibri Light" panose="020F0302020204030204" pitchFamily="34" charset="0"/>
                <a:cs typeface="Calibri Light" panose="020F0302020204030204" pitchFamily="34" charset="0"/>
              </a:rPr>
              <a:t>United States Food and Drug Administration (FDA</a:t>
            </a:r>
            <a:r>
              <a:rPr lang="en-US" sz="2400" b="0" i="0" u="none" strike="noStrike">
                <a:solidFill>
                  <a:schemeClr val="accent5">
                    <a:lumMod val="25000"/>
                  </a:schemeClr>
                </a:solidFill>
                <a:effectLst/>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t>
            </a:r>
            <a:r>
              <a:rPr lang="en-US" sz="2400" b="0" i="0">
                <a:solidFill>
                  <a:srgbClr val="333333"/>
                </a:solidFill>
                <a:effectLst/>
                <a:latin typeface="Calibri Light" panose="020F0302020204030204" pitchFamily="34" charset="0"/>
                <a:cs typeface="Calibri Light" panose="020F0302020204030204" pitchFamily="34" charset="0"/>
              </a:rPr>
              <a:t>. Each participant will wear the pedometer every day for one week, taking it off when they sleep, bathe, or shower.</a:t>
            </a:r>
            <a:endParaRPr lang="en-US" sz="240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31</a:t>
            </a:fld>
            <a:endParaRPr lang="en-US"/>
          </a:p>
        </p:txBody>
      </p:sp>
      <p:sp>
        <p:nvSpPr>
          <p:cNvPr id="6" name="TextBox 5">
            <a:extLst>
              <a:ext uri="{FF2B5EF4-FFF2-40B4-BE49-F238E27FC236}">
                <a16:creationId xmlns:a16="http://schemas.microsoft.com/office/drawing/2014/main" id="{959373BD-28B2-08E7-A412-49BB46E44699}"/>
              </a:ext>
            </a:extLst>
          </p:cNvPr>
          <p:cNvSpPr txBox="1"/>
          <p:nvPr/>
        </p:nvSpPr>
        <p:spPr>
          <a:xfrm>
            <a:off x="1105505" y="4612817"/>
            <a:ext cx="9441711" cy="1384995"/>
          </a:xfrm>
          <a:prstGeom prst="rect">
            <a:avLst/>
          </a:prstGeom>
          <a:noFill/>
        </p:spPr>
        <p:txBody>
          <a:bodyPr wrap="square" rtlCol="0">
            <a:spAutoFit/>
          </a:bodyPr>
          <a:lstStyle/>
          <a:p>
            <a:r>
              <a:rPr lang="en-US" sz="2800" b="0" i="0">
                <a:solidFill>
                  <a:srgbClr val="333333"/>
                </a:solidFill>
                <a:effectLst/>
                <a:latin typeface="Calibri Light" panose="020F0302020204030204" pitchFamily="34" charset="0"/>
                <a:cs typeface="Calibri Light" panose="020F0302020204030204" pitchFamily="34" charset="0"/>
              </a:rPr>
              <a:t>Yes, this study would meet the requirements for Expedited Category 4, as the pedometer is both “non-invasive” and has been approved by the FDA. </a:t>
            </a:r>
            <a:endParaRPr lang="en-US" sz="28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60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First example: Does this fit into Category 4?</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829340" y="1301752"/>
            <a:ext cx="10577904" cy="2781150"/>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the parts of the brain that are associated with affection and social relationships in high-functioning adults with Autism Spectrum Disorder (ASD). The researcher will show participants pictures and videos of their loved ones while using </a:t>
            </a:r>
            <a:r>
              <a:rPr lang="en-US" sz="2400" b="0" i="0" u="none" strike="noStrike">
                <a:solidFill>
                  <a:schemeClr val="accent5">
                    <a:lumMod val="25000"/>
                  </a:schemeClr>
                </a:solidFill>
                <a:effectLst/>
                <a:latin typeface="Calibri Light" panose="020F0302020204030204" pitchFamily="34" charset="0"/>
                <a:cs typeface="Calibri Light" panose="020F0302020204030204" pitchFamily="34" charset="0"/>
              </a:rPr>
              <a:t>fMRI</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 to map their brain patterns. The researcher plans to recruit adult patients diagnosed with ASD and a control sample of neurotypical adults. The researcher will not require a formal diagnosis of ASD in order to be eligible for the study, only self-report.</a:t>
            </a:r>
            <a:endParaRPr lang="en-US" sz="2400">
              <a:solidFill>
                <a:schemeClr val="accent5">
                  <a:lumMod val="25000"/>
                </a:schemeClr>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32</a:t>
            </a:fld>
            <a:endParaRPr lang="en-US"/>
          </a:p>
        </p:txBody>
      </p:sp>
      <p:sp>
        <p:nvSpPr>
          <p:cNvPr id="6" name="TextBox 5">
            <a:extLst>
              <a:ext uri="{FF2B5EF4-FFF2-40B4-BE49-F238E27FC236}">
                <a16:creationId xmlns:a16="http://schemas.microsoft.com/office/drawing/2014/main" id="{959373BD-28B2-08E7-A412-49BB46E44699}"/>
              </a:ext>
            </a:extLst>
          </p:cNvPr>
          <p:cNvSpPr txBox="1"/>
          <p:nvPr/>
        </p:nvSpPr>
        <p:spPr>
          <a:xfrm>
            <a:off x="967563" y="4448152"/>
            <a:ext cx="9749774" cy="1384995"/>
          </a:xfrm>
          <a:prstGeom prst="rect">
            <a:avLst/>
          </a:prstGeom>
          <a:noFill/>
        </p:spPr>
        <p:txBody>
          <a:bodyPr wrap="square" rtlCol="0">
            <a:spAutoFit/>
          </a:bodyPr>
          <a:lstStyle/>
          <a:p>
            <a:r>
              <a:rPr lang="en-US" sz="2800" b="0" i="0">
                <a:solidFill>
                  <a:srgbClr val="333333"/>
                </a:solidFill>
                <a:effectLst/>
                <a:latin typeface="Calibri Light" panose="020F0302020204030204" pitchFamily="34" charset="0"/>
                <a:cs typeface="Calibri Light" panose="020F0302020204030204" pitchFamily="34" charset="0"/>
              </a:rPr>
              <a:t>Yes, this study would meet the requirements for Expedited Category 4, as fMRI is both “non-invasive” and has been approved by the FDA.</a:t>
            </a:r>
            <a:endParaRPr lang="en-US" sz="28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155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First example: Does this fit into Category 4?</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829340" y="1575556"/>
            <a:ext cx="10577904" cy="2507346"/>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the structures of the brain in infants and toddlers to understand the changes early in life. The researcher will recruit in local OB-GYN and pediatric clinics. Since the child must be still during the MRI, the infant will be mildly sedated.</a:t>
            </a:r>
            <a:endParaRPr lang="en-US" sz="2400">
              <a:solidFill>
                <a:schemeClr val="accent5">
                  <a:lumMod val="25000"/>
                </a:schemeClr>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33</a:t>
            </a:fld>
            <a:endParaRPr lang="en-US"/>
          </a:p>
        </p:txBody>
      </p:sp>
      <p:sp>
        <p:nvSpPr>
          <p:cNvPr id="6" name="TextBox 5">
            <a:extLst>
              <a:ext uri="{FF2B5EF4-FFF2-40B4-BE49-F238E27FC236}">
                <a16:creationId xmlns:a16="http://schemas.microsoft.com/office/drawing/2014/main" id="{959373BD-28B2-08E7-A412-49BB46E44699}"/>
              </a:ext>
            </a:extLst>
          </p:cNvPr>
          <p:cNvSpPr txBox="1"/>
          <p:nvPr/>
        </p:nvSpPr>
        <p:spPr>
          <a:xfrm>
            <a:off x="1105505" y="3895259"/>
            <a:ext cx="9749774" cy="1815882"/>
          </a:xfrm>
          <a:prstGeom prst="rect">
            <a:avLst/>
          </a:prstGeom>
          <a:noFill/>
        </p:spPr>
        <p:txBody>
          <a:bodyPr wrap="square" rtlCol="0">
            <a:spAutoFit/>
          </a:bodyPr>
          <a:lstStyle/>
          <a:p>
            <a:r>
              <a:rPr lang="en-US" sz="2800" b="0" i="0">
                <a:solidFill>
                  <a:srgbClr val="333333"/>
                </a:solidFill>
                <a:effectLst/>
                <a:latin typeface="Calibri Light" panose="020F0302020204030204" pitchFamily="34" charset="0"/>
                <a:cs typeface="Calibri Light" panose="020F0302020204030204" pitchFamily="34" charset="0"/>
              </a:rPr>
              <a:t>No, this study would not meet the requirements for Expedited Category 4. Although MRI is both “non-invasive” and has been approved by the FDA, the use of sedation is excluded from this category.</a:t>
            </a:r>
            <a:endParaRPr lang="en-US" sz="28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50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What expedited categories fit this study?</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967564" y="1652627"/>
            <a:ext cx="10069032" cy="3121392"/>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a:t>
            </a:r>
            <a:r>
              <a:rPr lang="en-US" sz="2400">
                <a:solidFill>
                  <a:schemeClr val="accent5">
                    <a:lumMod val="25000"/>
                  </a:schemeClr>
                </a:solidFill>
                <a:latin typeface="Calibri Light" panose="020F0302020204030204" pitchFamily="34" charset="0"/>
                <a:cs typeface="Calibri Light" panose="020F0302020204030204" pitchFamily="34" charset="0"/>
              </a:rPr>
              <a:t>how exercise affects blood glucose levels in sedentary adults with Type 2 Diabetes. The participants will monitor their blood glucose using their personal glucometer as they would normally would, but they will record the measurements on a study log along with their daily diet over a two-week period. For the exercise intervention, they will walk each day for 15 minutes at a pace that is comfortable for them.</a:t>
            </a: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34</a:t>
            </a:fld>
            <a:endParaRPr lang="en-US"/>
          </a:p>
        </p:txBody>
      </p:sp>
    </p:spTree>
    <p:extLst>
      <p:ext uri="{BB962C8B-B14F-4D97-AF65-F5344CB8AC3E}">
        <p14:creationId xmlns:p14="http://schemas.microsoft.com/office/powerpoint/2010/main" val="1851874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What expedited categories fit this study?</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967564" y="1652627"/>
            <a:ext cx="10069032" cy="2483438"/>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a:t>
            </a:r>
            <a:r>
              <a:rPr lang="en-US" sz="2400">
                <a:solidFill>
                  <a:schemeClr val="accent5">
                    <a:lumMod val="25000"/>
                  </a:schemeClr>
                </a:solidFill>
                <a:latin typeface="Calibri Light" panose="020F0302020204030204" pitchFamily="34" charset="0"/>
                <a:cs typeface="Calibri Light" panose="020F0302020204030204" pitchFamily="34" charset="0"/>
              </a:rPr>
              <a:t>how exercise affects blood glucose levels in sedentary adults with Type 2 Diabetes. The participants will </a:t>
            </a:r>
            <a:r>
              <a:rPr lang="en-US" sz="2400">
                <a:solidFill>
                  <a:srgbClr val="00B050"/>
                </a:solidFill>
                <a:latin typeface="Calibri Light" panose="020F0302020204030204" pitchFamily="34" charset="0"/>
                <a:cs typeface="Calibri Light" panose="020F0302020204030204" pitchFamily="34" charset="0"/>
              </a:rPr>
              <a:t>monitor their blood glucose using their personal glucometer</a:t>
            </a:r>
            <a:r>
              <a:rPr lang="en-US" sz="2400">
                <a:solidFill>
                  <a:schemeClr val="accent5">
                    <a:lumMod val="25000"/>
                  </a:schemeClr>
                </a:solidFill>
                <a:latin typeface="Calibri Light" panose="020F0302020204030204" pitchFamily="34" charset="0"/>
                <a:cs typeface="Calibri Light" panose="020F0302020204030204" pitchFamily="34" charset="0"/>
              </a:rPr>
              <a:t> as they would normally would, but they will </a:t>
            </a:r>
            <a:r>
              <a:rPr lang="en-US" sz="2400">
                <a:solidFill>
                  <a:srgbClr val="0070C0"/>
                </a:solidFill>
                <a:latin typeface="Calibri Light" panose="020F0302020204030204" pitchFamily="34" charset="0"/>
                <a:cs typeface="Calibri Light" panose="020F0302020204030204" pitchFamily="34" charset="0"/>
              </a:rPr>
              <a:t>record the measurements on a study log along with their daily diet </a:t>
            </a:r>
            <a:r>
              <a:rPr lang="en-US" sz="2400">
                <a:solidFill>
                  <a:schemeClr val="accent5">
                    <a:lumMod val="25000"/>
                  </a:schemeClr>
                </a:solidFill>
                <a:latin typeface="Calibri Light" panose="020F0302020204030204" pitchFamily="34" charset="0"/>
                <a:cs typeface="Calibri Light" panose="020F0302020204030204" pitchFamily="34" charset="0"/>
              </a:rPr>
              <a:t>over a two-week period. For the </a:t>
            </a:r>
            <a:r>
              <a:rPr lang="en-US" sz="2400">
                <a:solidFill>
                  <a:srgbClr val="FF0000"/>
                </a:solidFill>
                <a:latin typeface="Calibri Light" panose="020F0302020204030204" pitchFamily="34" charset="0"/>
                <a:cs typeface="Calibri Light" panose="020F0302020204030204" pitchFamily="34" charset="0"/>
              </a:rPr>
              <a:t>exercise intervention, they will walk each day for 15 minutes at a pace that is comfortable for them</a:t>
            </a:r>
            <a:r>
              <a:rPr lang="en-US" sz="2400">
                <a:solidFill>
                  <a:schemeClr val="accent5">
                    <a:lumMod val="25000"/>
                  </a:schemeClr>
                </a:solidFill>
                <a:latin typeface="Calibri Light" panose="020F0302020204030204" pitchFamily="34" charset="0"/>
                <a:cs typeface="Calibri Light" panose="020F0302020204030204" pitchFamily="34" charset="0"/>
              </a:rPr>
              <a:t>.</a:t>
            </a: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35</a:t>
            </a:fld>
            <a:endParaRPr lang="en-US"/>
          </a:p>
        </p:txBody>
      </p:sp>
      <p:sp>
        <p:nvSpPr>
          <p:cNvPr id="6" name="TextBox 5">
            <a:extLst>
              <a:ext uri="{FF2B5EF4-FFF2-40B4-BE49-F238E27FC236}">
                <a16:creationId xmlns:a16="http://schemas.microsoft.com/office/drawing/2014/main" id="{19D8483B-20B6-A249-A436-EC052A45212D}"/>
              </a:ext>
            </a:extLst>
          </p:cNvPr>
          <p:cNvSpPr txBox="1"/>
          <p:nvPr/>
        </p:nvSpPr>
        <p:spPr>
          <a:xfrm>
            <a:off x="1036535" y="4181126"/>
            <a:ext cx="5789568" cy="461665"/>
          </a:xfrm>
          <a:prstGeom prst="rect">
            <a:avLst/>
          </a:prstGeom>
          <a:noFill/>
        </p:spPr>
        <p:txBody>
          <a:bodyPr wrap="square" rtlCol="0">
            <a:spAutoFit/>
          </a:bodyPr>
          <a:lstStyle/>
          <a:p>
            <a:r>
              <a:rPr lang="en-US" sz="2400">
                <a:solidFill>
                  <a:srgbClr val="00B050"/>
                </a:solidFill>
                <a:latin typeface="Calibri" panose="020F0502020204030204" pitchFamily="34" charset="0"/>
                <a:cs typeface="Calibri" panose="020F0502020204030204" pitchFamily="34" charset="0"/>
              </a:rPr>
              <a:t> Measurement of blood glucose – Category 2</a:t>
            </a:r>
          </a:p>
        </p:txBody>
      </p:sp>
      <p:sp>
        <p:nvSpPr>
          <p:cNvPr id="7" name="TextBox 6">
            <a:extLst>
              <a:ext uri="{FF2B5EF4-FFF2-40B4-BE49-F238E27FC236}">
                <a16:creationId xmlns:a16="http://schemas.microsoft.com/office/drawing/2014/main" id="{111E69BA-121F-A264-F417-2F569A7631D5}"/>
              </a:ext>
            </a:extLst>
          </p:cNvPr>
          <p:cNvSpPr txBox="1"/>
          <p:nvPr/>
        </p:nvSpPr>
        <p:spPr>
          <a:xfrm>
            <a:off x="1105505" y="4826308"/>
            <a:ext cx="6762307" cy="461665"/>
          </a:xfrm>
          <a:prstGeom prst="rect">
            <a:avLst/>
          </a:prstGeom>
          <a:noFill/>
        </p:spPr>
        <p:txBody>
          <a:bodyPr wrap="square" rtlCol="0">
            <a:spAutoFit/>
          </a:bodyPr>
          <a:lstStyle/>
          <a:p>
            <a:r>
              <a:rPr lang="en-US" sz="2400">
                <a:solidFill>
                  <a:srgbClr val="0070C0"/>
                </a:solidFill>
                <a:latin typeface="Calibri" panose="020F0502020204030204" pitchFamily="34" charset="0"/>
                <a:cs typeface="Calibri" panose="020F0502020204030204" pitchFamily="34" charset="0"/>
              </a:rPr>
              <a:t>Recording glucose readings and diet – Category 7</a:t>
            </a:r>
          </a:p>
        </p:txBody>
      </p:sp>
      <p:sp>
        <p:nvSpPr>
          <p:cNvPr id="8" name="TextBox 7">
            <a:extLst>
              <a:ext uri="{FF2B5EF4-FFF2-40B4-BE49-F238E27FC236}">
                <a16:creationId xmlns:a16="http://schemas.microsoft.com/office/drawing/2014/main" id="{E8324CD7-FC88-4CBB-7C4E-A4A4BEBBC24E}"/>
              </a:ext>
            </a:extLst>
          </p:cNvPr>
          <p:cNvSpPr txBox="1"/>
          <p:nvPr/>
        </p:nvSpPr>
        <p:spPr>
          <a:xfrm>
            <a:off x="1152411" y="5466980"/>
            <a:ext cx="5092996" cy="461665"/>
          </a:xfrm>
          <a:prstGeom prst="rect">
            <a:avLst/>
          </a:prstGeom>
          <a:noFill/>
        </p:spPr>
        <p:txBody>
          <a:bodyPr wrap="square" rtlCol="0">
            <a:spAutoFit/>
          </a:bodyPr>
          <a:lstStyle/>
          <a:p>
            <a:r>
              <a:rPr lang="en-US" sz="2400">
                <a:solidFill>
                  <a:srgbClr val="FF0000"/>
                </a:solidFill>
                <a:latin typeface="Calibri" panose="020F0502020204030204" pitchFamily="34" charset="0"/>
                <a:cs typeface="Calibri" panose="020F0502020204030204" pitchFamily="34" charset="0"/>
              </a:rPr>
              <a:t>Moderate exercise -  Category 4</a:t>
            </a:r>
            <a:endParaRPr lang="en-US" sz="2400"/>
          </a:p>
        </p:txBody>
      </p:sp>
    </p:spTree>
    <p:extLst>
      <p:ext uri="{BB962C8B-B14F-4D97-AF65-F5344CB8AC3E}">
        <p14:creationId xmlns:p14="http://schemas.microsoft.com/office/powerpoint/2010/main" val="42169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What expedited categories fit this study?</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1010093" y="1535668"/>
            <a:ext cx="10536866" cy="3844406"/>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the parts of the brain that are associated with processing music in a longitudinal study to look for changes in the brain during the aging process. The researcher will recruit adult participants aged 35-45 with no neurological deficits to listen to different music genres and sing along while using </a:t>
            </a:r>
            <a:r>
              <a:rPr lang="en-US" sz="2400" b="0" i="0" u="none" strike="noStrike">
                <a:solidFill>
                  <a:schemeClr val="accent5">
                    <a:lumMod val="25000"/>
                  </a:schemeClr>
                </a:solidFill>
                <a:effectLst/>
                <a:latin typeface="Calibri Light" panose="020F0302020204030204" pitchFamily="34" charset="0"/>
                <a:cs typeface="Calibri Light" panose="020F0302020204030204" pitchFamily="34" charset="0"/>
              </a:rPr>
              <a:t>fMRI</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 to map their brain patterns. The participants will complete a demographic questionnaire and a complete medical history form at baseline as well as provide blood and saliva samples and a physical exam including height, weight, blood pressure, and pulse rate. At each follow-up, they will complete a medical history update form and provide blood and saliva samples. </a:t>
            </a:r>
            <a:endParaRPr lang="en-US" sz="2400">
              <a:solidFill>
                <a:schemeClr val="accent5">
                  <a:lumMod val="25000"/>
                </a:schemeClr>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36</a:t>
            </a:fld>
            <a:endParaRPr lang="en-US"/>
          </a:p>
        </p:txBody>
      </p:sp>
    </p:spTree>
    <p:extLst>
      <p:ext uri="{BB962C8B-B14F-4D97-AF65-F5344CB8AC3E}">
        <p14:creationId xmlns:p14="http://schemas.microsoft.com/office/powerpoint/2010/main" val="329045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ACC6-82C0-F829-A34B-AD4D4259C308}"/>
              </a:ext>
            </a:extLst>
          </p:cNvPr>
          <p:cNvSpPr>
            <a:spLocks noGrp="1"/>
          </p:cNvSpPr>
          <p:nvPr>
            <p:ph type="title"/>
          </p:nvPr>
        </p:nvSpPr>
        <p:spPr/>
        <p:txBody>
          <a:bodyPr>
            <a:normAutofit/>
          </a:bodyPr>
          <a:lstStyle/>
          <a:p>
            <a:r>
              <a:rPr lang="en-US" sz="2800"/>
              <a:t>What expedited categories fit this study?</a:t>
            </a:r>
          </a:p>
        </p:txBody>
      </p:sp>
      <p:sp>
        <p:nvSpPr>
          <p:cNvPr id="3" name="Content Placeholder 2">
            <a:extLst>
              <a:ext uri="{FF2B5EF4-FFF2-40B4-BE49-F238E27FC236}">
                <a16:creationId xmlns:a16="http://schemas.microsoft.com/office/drawing/2014/main" id="{1AF6F74A-D949-DE48-9CCD-455C5F3B4EB0}"/>
              </a:ext>
            </a:extLst>
          </p:cNvPr>
          <p:cNvSpPr>
            <a:spLocks noGrp="1"/>
          </p:cNvSpPr>
          <p:nvPr>
            <p:ph idx="1"/>
          </p:nvPr>
        </p:nvSpPr>
        <p:spPr>
          <a:xfrm>
            <a:off x="291596" y="1301751"/>
            <a:ext cx="11623648" cy="3280881"/>
          </a:xfrm>
        </p:spPr>
        <p:txBody>
          <a:bodyPr>
            <a:noAutofit/>
          </a:bodyPr>
          <a:lstStyle/>
          <a:p>
            <a:pPr marL="0" indent="0" rtl="0" fontAlgn="ctr">
              <a:spcBef>
                <a:spcPts val="0"/>
              </a:spcBef>
              <a:spcAft>
                <a:spcPts val="0"/>
              </a:spcAft>
              <a:buNone/>
            </a:pPr>
            <a:r>
              <a:rPr lang="en-US" sz="2400" b="0" i="0">
                <a:solidFill>
                  <a:schemeClr val="accent5">
                    <a:lumMod val="25000"/>
                  </a:schemeClr>
                </a:solidFill>
                <a:effectLst/>
                <a:latin typeface="Calibri Light" panose="020F0302020204030204" pitchFamily="34" charset="0"/>
                <a:cs typeface="Calibri Light" panose="020F0302020204030204" pitchFamily="34" charset="0"/>
              </a:rPr>
              <a:t>A researcher is interested in examining the parts of the brain that are associated with processing music in a longitudinal study to look for changes in the brain during the aging process. The researcher will recruit adult participants aged 35-45 with no neurological deficits to listen to different music genres and sing along while using </a:t>
            </a:r>
            <a:r>
              <a:rPr lang="en-US" sz="2400" b="0" i="0" u="none" strike="noStrike">
                <a:solidFill>
                  <a:schemeClr val="accent5">
                    <a:lumMod val="25000"/>
                  </a:schemeClr>
                </a:solidFill>
                <a:effectLst/>
                <a:latin typeface="Calibri Light" panose="020F0302020204030204" pitchFamily="34" charset="0"/>
                <a:cs typeface="Calibri Light" panose="020F0302020204030204" pitchFamily="34" charset="0"/>
              </a:rPr>
              <a:t>fMRI</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 to map their brain patterns. The participants will complete a </a:t>
            </a:r>
            <a:r>
              <a:rPr lang="en-US" sz="2400" b="0" i="0">
                <a:solidFill>
                  <a:srgbClr val="00B050"/>
                </a:solidFill>
                <a:effectLst/>
                <a:latin typeface="Calibri Light" panose="020F0302020204030204" pitchFamily="34" charset="0"/>
                <a:cs typeface="Calibri Light" panose="020F0302020204030204" pitchFamily="34" charset="0"/>
              </a:rPr>
              <a:t>demographic questionnaire and a complete medical history form </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at baseline as well as provide </a:t>
            </a:r>
            <a:r>
              <a:rPr lang="en-US" sz="2400" b="0" i="0">
                <a:solidFill>
                  <a:srgbClr val="FF0000"/>
                </a:solidFill>
                <a:effectLst/>
                <a:latin typeface="Calibri Light" panose="020F0302020204030204" pitchFamily="34" charset="0"/>
                <a:cs typeface="Calibri Light" panose="020F0302020204030204" pitchFamily="34" charset="0"/>
              </a:rPr>
              <a:t>blood</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 and </a:t>
            </a:r>
            <a:r>
              <a:rPr lang="en-US" sz="2400" b="0" i="0">
                <a:solidFill>
                  <a:schemeClr val="accent2">
                    <a:lumMod val="75000"/>
                    <a:lumOff val="25000"/>
                  </a:schemeClr>
                </a:solidFill>
                <a:effectLst/>
                <a:latin typeface="Calibri Light" panose="020F0302020204030204" pitchFamily="34" charset="0"/>
                <a:cs typeface="Calibri Light" panose="020F0302020204030204" pitchFamily="34" charset="0"/>
              </a:rPr>
              <a:t>saliva samples </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and </a:t>
            </a:r>
            <a:r>
              <a:rPr lang="en-US" sz="2400" b="0" i="0">
                <a:solidFill>
                  <a:srgbClr val="7030A0"/>
                </a:solidFill>
                <a:effectLst/>
                <a:latin typeface="Calibri Light" panose="020F0302020204030204" pitchFamily="34" charset="0"/>
                <a:cs typeface="Calibri Light" panose="020F0302020204030204" pitchFamily="34" charset="0"/>
              </a:rPr>
              <a:t>a physical exam including height, weight, blood pressure, and pulse rate and the fMRI</a:t>
            </a:r>
            <a:r>
              <a:rPr lang="en-US" sz="2400" b="0" i="0">
                <a:solidFill>
                  <a:schemeClr val="accent5">
                    <a:lumMod val="25000"/>
                  </a:schemeClr>
                </a:solidFill>
                <a:effectLst/>
                <a:latin typeface="Calibri Light" panose="020F0302020204030204" pitchFamily="34" charset="0"/>
                <a:cs typeface="Calibri Light" panose="020F0302020204030204" pitchFamily="34" charset="0"/>
              </a:rPr>
              <a:t>. At each follow-up, they will complete a medical history update form, provide blood and saliva samples, a physical exam and fMRI. </a:t>
            </a:r>
            <a:endParaRPr lang="en-US" sz="2400">
              <a:solidFill>
                <a:schemeClr val="accent5">
                  <a:lumMod val="25000"/>
                </a:schemeClr>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98C43CC4-06B6-B23A-869F-331941A59DD4}"/>
              </a:ext>
            </a:extLst>
          </p:cNvPr>
          <p:cNvSpPr>
            <a:spLocks noGrp="1"/>
          </p:cNvSpPr>
          <p:nvPr>
            <p:ph type="ftr" sz="quarter" idx="3"/>
          </p:nvPr>
        </p:nvSpPr>
        <p:spPr/>
        <p:txBody>
          <a:bodyPr/>
          <a:lstStyle/>
          <a:p>
            <a:r>
              <a:rPr lang="en-US"/>
              <a:t>Office of Human Research Ethics, 10.2022</a:t>
            </a:r>
          </a:p>
        </p:txBody>
      </p:sp>
      <p:sp>
        <p:nvSpPr>
          <p:cNvPr id="5" name="Slide Number Placeholder 4">
            <a:extLst>
              <a:ext uri="{FF2B5EF4-FFF2-40B4-BE49-F238E27FC236}">
                <a16:creationId xmlns:a16="http://schemas.microsoft.com/office/drawing/2014/main" id="{0FDDFC5A-644F-60AF-2B4E-807135A40A59}"/>
              </a:ext>
            </a:extLst>
          </p:cNvPr>
          <p:cNvSpPr>
            <a:spLocks noGrp="1"/>
          </p:cNvSpPr>
          <p:nvPr>
            <p:ph type="sldNum" sz="quarter" idx="4"/>
          </p:nvPr>
        </p:nvSpPr>
        <p:spPr/>
        <p:txBody>
          <a:bodyPr/>
          <a:lstStyle/>
          <a:p>
            <a:fld id="{263E268E-DA18-874E-8CBA-6F80F366F288}" type="slidenum">
              <a:rPr lang="en-US" smtClean="0"/>
              <a:pPr/>
              <a:t>37</a:t>
            </a:fld>
            <a:endParaRPr lang="en-US"/>
          </a:p>
        </p:txBody>
      </p:sp>
      <p:sp>
        <p:nvSpPr>
          <p:cNvPr id="6" name="TextBox 5">
            <a:extLst>
              <a:ext uri="{FF2B5EF4-FFF2-40B4-BE49-F238E27FC236}">
                <a16:creationId xmlns:a16="http://schemas.microsoft.com/office/drawing/2014/main" id="{68B0A2B1-2C00-FDD7-72BC-920DA23128FC}"/>
              </a:ext>
            </a:extLst>
          </p:cNvPr>
          <p:cNvSpPr txBox="1"/>
          <p:nvPr/>
        </p:nvSpPr>
        <p:spPr>
          <a:xfrm>
            <a:off x="1222744" y="4990582"/>
            <a:ext cx="4369982" cy="461665"/>
          </a:xfrm>
          <a:prstGeom prst="rect">
            <a:avLst/>
          </a:prstGeom>
          <a:noFill/>
        </p:spPr>
        <p:txBody>
          <a:bodyPr wrap="square" rtlCol="0">
            <a:spAutoFit/>
          </a:bodyPr>
          <a:lstStyle/>
          <a:p>
            <a:r>
              <a:rPr lang="en-US" sz="2400">
                <a:solidFill>
                  <a:srgbClr val="00B050"/>
                </a:solidFill>
              </a:rPr>
              <a:t>Questionnaires – Category 7</a:t>
            </a:r>
          </a:p>
        </p:txBody>
      </p:sp>
      <p:sp>
        <p:nvSpPr>
          <p:cNvPr id="7" name="TextBox 6">
            <a:extLst>
              <a:ext uri="{FF2B5EF4-FFF2-40B4-BE49-F238E27FC236}">
                <a16:creationId xmlns:a16="http://schemas.microsoft.com/office/drawing/2014/main" id="{7658E00B-873E-FFFE-C378-42FAC2A6402F}"/>
              </a:ext>
            </a:extLst>
          </p:cNvPr>
          <p:cNvSpPr txBox="1"/>
          <p:nvPr/>
        </p:nvSpPr>
        <p:spPr>
          <a:xfrm>
            <a:off x="1222744" y="5525205"/>
            <a:ext cx="4040373" cy="461665"/>
          </a:xfrm>
          <a:prstGeom prst="rect">
            <a:avLst/>
          </a:prstGeom>
          <a:noFill/>
        </p:spPr>
        <p:txBody>
          <a:bodyPr wrap="square" rtlCol="0">
            <a:spAutoFit/>
          </a:bodyPr>
          <a:lstStyle/>
          <a:p>
            <a:r>
              <a:rPr lang="en-US" sz="2400">
                <a:solidFill>
                  <a:srgbClr val="FF0000"/>
                </a:solidFill>
              </a:rPr>
              <a:t>Blood samples – Category 2</a:t>
            </a:r>
          </a:p>
        </p:txBody>
      </p:sp>
      <p:sp>
        <p:nvSpPr>
          <p:cNvPr id="8" name="TextBox 7">
            <a:extLst>
              <a:ext uri="{FF2B5EF4-FFF2-40B4-BE49-F238E27FC236}">
                <a16:creationId xmlns:a16="http://schemas.microsoft.com/office/drawing/2014/main" id="{ABFB936E-F334-94F3-B19D-4DABC926CD95}"/>
              </a:ext>
            </a:extLst>
          </p:cNvPr>
          <p:cNvSpPr txBox="1"/>
          <p:nvPr/>
        </p:nvSpPr>
        <p:spPr>
          <a:xfrm>
            <a:off x="6245407" y="4930284"/>
            <a:ext cx="4040372" cy="461665"/>
          </a:xfrm>
          <a:prstGeom prst="rect">
            <a:avLst/>
          </a:prstGeom>
          <a:noFill/>
        </p:spPr>
        <p:txBody>
          <a:bodyPr wrap="square" rtlCol="0">
            <a:spAutoFit/>
          </a:bodyPr>
          <a:lstStyle/>
          <a:p>
            <a:r>
              <a:rPr lang="en-US" sz="2400"/>
              <a:t>Saliva sample – Category 3</a:t>
            </a:r>
          </a:p>
        </p:txBody>
      </p:sp>
      <p:sp>
        <p:nvSpPr>
          <p:cNvPr id="9" name="TextBox 8">
            <a:extLst>
              <a:ext uri="{FF2B5EF4-FFF2-40B4-BE49-F238E27FC236}">
                <a16:creationId xmlns:a16="http://schemas.microsoft.com/office/drawing/2014/main" id="{DC878183-19F5-F365-950C-E7D8EB7E4D3F}"/>
              </a:ext>
            </a:extLst>
          </p:cNvPr>
          <p:cNvSpPr txBox="1"/>
          <p:nvPr/>
        </p:nvSpPr>
        <p:spPr>
          <a:xfrm>
            <a:off x="6245407" y="5452247"/>
            <a:ext cx="4678325" cy="461665"/>
          </a:xfrm>
          <a:prstGeom prst="rect">
            <a:avLst/>
          </a:prstGeom>
          <a:noFill/>
        </p:spPr>
        <p:txBody>
          <a:bodyPr wrap="square" rtlCol="0">
            <a:spAutoFit/>
          </a:bodyPr>
          <a:lstStyle/>
          <a:p>
            <a:r>
              <a:rPr lang="en-US" sz="2400">
                <a:solidFill>
                  <a:srgbClr val="7030A0"/>
                </a:solidFill>
              </a:rPr>
              <a:t>Physical exam, MRI – Category 4</a:t>
            </a:r>
          </a:p>
        </p:txBody>
      </p:sp>
    </p:spTree>
    <p:extLst>
      <p:ext uri="{BB962C8B-B14F-4D97-AF65-F5344CB8AC3E}">
        <p14:creationId xmlns:p14="http://schemas.microsoft.com/office/powerpoint/2010/main" val="149461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a:t>References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endParaRPr lang="en-US" sz="2400"/>
          </a:p>
          <a:p>
            <a:pPr marL="0" indent="0">
              <a:buNone/>
            </a:pPr>
            <a:endParaRPr lang="en-US" sz="2400"/>
          </a:p>
          <a:p>
            <a:r>
              <a:rPr lang="en-US" sz="2400"/>
              <a:t>Institutional Review Board: Management and Function </a:t>
            </a:r>
          </a:p>
          <a:p>
            <a:endParaRPr lang="en-US" sz="2400"/>
          </a:p>
          <a:p>
            <a:endParaRPr lang="en-US" sz="2400"/>
          </a:p>
          <a:p>
            <a:endParaRPr lang="en-US" sz="2400"/>
          </a:p>
          <a:p>
            <a:r>
              <a:rPr lang="en-US" sz="2400"/>
              <a:t>Code of Federal Regulations: 45 CFR 46 – Protection of Human Subjects</a:t>
            </a:r>
          </a:p>
          <a:p>
            <a:pPr marL="533386" lvl="1" indent="0">
              <a:buNone/>
            </a:pPr>
            <a:r>
              <a:rPr lang="en-US" sz="1800">
                <a:hlinkClick r:id="rId3"/>
              </a:rPr>
              <a:t>https://www.ecfr.gov/on/2018-07-19/title-45/subtitle-A/subchapter-A/part-46</a:t>
            </a:r>
            <a:r>
              <a:rPr lang="en-US" sz="1800"/>
              <a:t> </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38</a:t>
            </a:fld>
            <a:endParaRPr lang="en-US"/>
          </a:p>
        </p:txBody>
      </p:sp>
      <p:pic>
        <p:nvPicPr>
          <p:cNvPr id="7" name="Picture 6">
            <a:extLst>
              <a:ext uri="{FF2B5EF4-FFF2-40B4-BE49-F238E27FC236}">
                <a16:creationId xmlns:a16="http://schemas.microsoft.com/office/drawing/2014/main" id="{70FF1DF1-6E4C-88D9-0C05-062E5DE31AD9}"/>
              </a:ext>
            </a:extLst>
          </p:cNvPr>
          <p:cNvPicPr>
            <a:picLocks noChangeAspect="1"/>
          </p:cNvPicPr>
          <p:nvPr/>
        </p:nvPicPr>
        <p:blipFill>
          <a:blip r:embed="rId4"/>
          <a:stretch>
            <a:fillRect/>
          </a:stretch>
        </p:blipFill>
        <p:spPr>
          <a:xfrm>
            <a:off x="8585292" y="1582657"/>
            <a:ext cx="1619412" cy="2039956"/>
          </a:xfrm>
          <a:prstGeom prst="rect">
            <a:avLst/>
          </a:prstGeom>
        </p:spPr>
      </p:pic>
    </p:spTree>
    <p:extLst>
      <p:ext uri="{BB962C8B-B14F-4D97-AF65-F5344CB8AC3E}">
        <p14:creationId xmlns:p14="http://schemas.microsoft.com/office/powerpoint/2010/main" val="3633119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a:br>
            <a:endParaRPr lang="en-US" sz="2667"/>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a:solidFill>
                  <a:srgbClr val="13294B"/>
                </a:solidFill>
                <a:latin typeface="Franklin Gothic Book"/>
              </a:rPr>
              <a:t>Office of Human Research Ethics, 10.2022</a:t>
            </a:r>
          </a:p>
        </p:txBody>
      </p:sp>
    </p:spTree>
    <p:extLst>
      <p:ext uri="{BB962C8B-B14F-4D97-AF65-F5344CB8AC3E}">
        <p14:creationId xmlns:p14="http://schemas.microsoft.com/office/powerpoint/2010/main" val="139990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Expedited Category 4</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4</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p:txBody>
          <a:bodyPr vert="horz" lIns="121920" tIns="60960" rIns="121920" bIns="60960" rtlCol="0" anchor="t">
            <a:noAutofit/>
          </a:bodyPr>
          <a:lstStyle/>
          <a:p>
            <a:pPr marL="0" marR="0" indent="0">
              <a:spcBef>
                <a:spcPts val="0"/>
              </a:spcBef>
              <a:spcAft>
                <a:spcPts val="0"/>
              </a:spcAft>
              <a:buNone/>
            </a:pPr>
            <a:r>
              <a:rPr lang="en-US" sz="2000">
                <a:effectLst/>
                <a:latin typeface="Calibri Light" panose="020F0302020204030204" pitchFamily="34" charset="0"/>
              </a:rPr>
              <a:t>Collection of data through noninvasive procedures (not involving general anesthesia or sedation) routinely employed in clinical practice, excluding procedures involving x-rays or microwaves. Where medical devices are employed, they must be cleared/approved for marketing. (Studies intended to evaluate the safety and effectiveness of the medical device are not generally eligible for expedited review, including studies of cleared medical devices for new indications.)</a:t>
            </a:r>
          </a:p>
          <a:p>
            <a:pPr marL="0" marR="0" indent="0">
              <a:spcBef>
                <a:spcPts val="0"/>
              </a:spcBef>
              <a:spcAft>
                <a:spcPts val="0"/>
              </a:spcAft>
              <a:buNone/>
            </a:pPr>
            <a:r>
              <a:rPr lang="en-US" sz="2000">
                <a:effectLst/>
                <a:latin typeface="Calibri Light" panose="020F0302020204030204" pitchFamily="34" charset="0"/>
              </a:rPr>
              <a:t> </a:t>
            </a:r>
          </a:p>
          <a:p>
            <a:pPr marL="0" marR="0" indent="0">
              <a:spcBef>
                <a:spcPts val="0"/>
              </a:spcBef>
              <a:spcAft>
                <a:spcPts val="0"/>
              </a:spcAft>
              <a:buNone/>
            </a:pPr>
            <a:r>
              <a:rPr lang="en-US" sz="2000">
                <a:effectLst/>
                <a:latin typeface="Calibri Light" panose="020F0302020204030204" pitchFamily="34" charset="0"/>
              </a:rPr>
              <a:t>Examples: </a:t>
            </a:r>
          </a:p>
          <a:p>
            <a:pPr rtl="0" fontAlgn="ctr">
              <a:spcBef>
                <a:spcPts val="0"/>
              </a:spcBef>
              <a:spcAft>
                <a:spcPts val="0"/>
              </a:spcAft>
              <a:buFont typeface="+mj-lt"/>
              <a:buAutoNum type="alphaLcPeriod"/>
            </a:pPr>
            <a:r>
              <a:rPr lang="en-US" sz="2000" b="0" i="0">
                <a:effectLst/>
                <a:latin typeface="Calibri Light" panose="020F0302020204030204" pitchFamily="34" charset="0"/>
              </a:rPr>
              <a:t>physical sensors that are applied either to the surface of the body or at a distance and do not involve input of significant amounts of energy into the subject or an invasion of the subject’s privacy; </a:t>
            </a:r>
          </a:p>
          <a:p>
            <a:pPr rtl="0" fontAlgn="ctr">
              <a:spcBef>
                <a:spcPts val="0"/>
              </a:spcBef>
              <a:spcAft>
                <a:spcPts val="0"/>
              </a:spcAft>
              <a:buFont typeface="+mj-lt"/>
              <a:buAutoNum type="alphaLcPeriod"/>
            </a:pPr>
            <a:r>
              <a:rPr lang="en-US" sz="2000" b="0" i="0">
                <a:effectLst/>
                <a:latin typeface="Calibri Light" panose="020F0302020204030204" pitchFamily="34" charset="0"/>
              </a:rPr>
              <a:t>weighing or testing sensory acuity; </a:t>
            </a:r>
          </a:p>
          <a:p>
            <a:pPr rtl="0" fontAlgn="ctr">
              <a:spcBef>
                <a:spcPts val="0"/>
              </a:spcBef>
              <a:spcAft>
                <a:spcPts val="0"/>
              </a:spcAft>
              <a:buFont typeface="+mj-lt"/>
              <a:buAutoNum type="alphaLcPeriod"/>
            </a:pPr>
            <a:r>
              <a:rPr lang="en-US" sz="2000" b="0" i="0">
                <a:effectLst/>
                <a:latin typeface="Calibri Light" panose="020F0302020204030204" pitchFamily="34" charset="0"/>
              </a:rPr>
              <a:t>magnetic resonance imaging; </a:t>
            </a:r>
          </a:p>
          <a:p>
            <a:pPr rtl="0" fontAlgn="ctr">
              <a:spcBef>
                <a:spcPts val="0"/>
              </a:spcBef>
              <a:spcAft>
                <a:spcPts val="0"/>
              </a:spcAft>
              <a:buFont typeface="+mj-lt"/>
              <a:buAutoNum type="alphaLcPeriod"/>
            </a:pPr>
            <a:r>
              <a:rPr lang="en-US" sz="2000" b="0" i="0">
                <a:effectLst/>
                <a:latin typeface="Calibri Light" panose="020F0302020204030204" pitchFamily="34" charset="0"/>
              </a:rPr>
              <a:t>electrocardiography, electroencephalography, thermography, detection of naturally occurring radioactivity, electroretinography, ultrasound, diagnostic infrared imaging, doppler blood flow, and echocardiography; </a:t>
            </a:r>
          </a:p>
          <a:p>
            <a:pPr rtl="0" fontAlgn="ctr">
              <a:spcBef>
                <a:spcPts val="0"/>
              </a:spcBef>
              <a:spcAft>
                <a:spcPts val="0"/>
              </a:spcAft>
              <a:buFont typeface="+mj-lt"/>
              <a:buAutoNum type="alphaLcPeriod"/>
            </a:pPr>
            <a:r>
              <a:rPr lang="en-US" sz="2000" b="0" i="0">
                <a:effectLst/>
                <a:latin typeface="Calibri Light" panose="020F0302020204030204" pitchFamily="34" charset="0"/>
              </a:rPr>
              <a:t>moderate exercise, muscular strength testing, body composition assessment, and flexibility testing where appropriate given the age, weight, and health of the individual.</a:t>
            </a:r>
          </a:p>
        </p:txBody>
      </p:sp>
    </p:spTree>
    <p:extLst>
      <p:ext uri="{BB962C8B-B14F-4D97-AF65-F5344CB8AC3E}">
        <p14:creationId xmlns:p14="http://schemas.microsoft.com/office/powerpoint/2010/main" val="172192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Let’s take a closer look…</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5</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a:xfrm>
            <a:off x="291596" y="1301751"/>
            <a:ext cx="11623648" cy="5093069"/>
          </a:xfrm>
        </p:spPr>
        <p:txBody>
          <a:bodyPr vert="horz" lIns="121920" tIns="60960" rIns="121920" bIns="60960" rtlCol="0" anchor="t">
            <a:normAutofit/>
          </a:bodyPr>
          <a:lstStyle/>
          <a:p>
            <a:pPr marL="0" marR="0" indent="0">
              <a:spcBef>
                <a:spcPts val="0"/>
              </a:spcBef>
              <a:spcAft>
                <a:spcPts val="0"/>
              </a:spcAft>
              <a:buNone/>
            </a:pPr>
            <a:r>
              <a:rPr lang="en-US" sz="3200">
                <a:solidFill>
                  <a:schemeClr val="accent6">
                    <a:lumMod val="50000"/>
                  </a:schemeClr>
                </a:solidFill>
                <a:effectLst/>
                <a:latin typeface="Calibri Light" panose="020F0302020204030204" pitchFamily="34" charset="0"/>
              </a:rPr>
              <a:t>Collection of data through </a:t>
            </a:r>
            <a:r>
              <a:rPr lang="en-US" sz="3200" b="1">
                <a:solidFill>
                  <a:schemeClr val="tx2">
                    <a:lumMod val="75000"/>
                    <a:lumOff val="25000"/>
                  </a:schemeClr>
                </a:solidFill>
                <a:effectLst/>
                <a:latin typeface="Calibri Light" panose="020F0302020204030204" pitchFamily="34" charset="0"/>
              </a:rPr>
              <a:t>noninvasive procedures </a:t>
            </a:r>
            <a:r>
              <a:rPr lang="en-US" sz="3200">
                <a:solidFill>
                  <a:schemeClr val="accent6">
                    <a:lumMod val="50000"/>
                  </a:schemeClr>
                </a:solidFill>
                <a:effectLst/>
                <a:latin typeface="Calibri Light" panose="020F0302020204030204" pitchFamily="34" charset="0"/>
              </a:rPr>
              <a:t>(not involving general anesthesia or sedation) routinely employed in clinical practice, excluding procedures involving x-rays or microwaves. Where medical devices are employed, they must be cleared/approved for marketing. (Studies intended to evaluate the safety and effectiveness of the medical device are not generally eligible for expedited review, including studies of cleared medical devices for new indications.)</a:t>
            </a:r>
          </a:p>
          <a:p>
            <a:pPr marL="0" marR="0" indent="0">
              <a:spcBef>
                <a:spcPts val="0"/>
              </a:spcBef>
              <a:spcAft>
                <a:spcPts val="0"/>
              </a:spcAft>
              <a:buNone/>
            </a:pPr>
            <a:endParaRPr lang="en-US">
              <a:solidFill>
                <a:schemeClr val="accent6">
                  <a:lumMod val="50000"/>
                </a:schemeClr>
              </a:solidFill>
              <a:latin typeface="Calibri Light" panose="020F0302020204030204" pitchFamily="34" charset="0"/>
            </a:endParaRPr>
          </a:p>
          <a:p>
            <a:pPr marL="0" marR="0" indent="0">
              <a:spcBef>
                <a:spcPts val="0"/>
              </a:spcBef>
              <a:spcAft>
                <a:spcPts val="0"/>
              </a:spcAft>
              <a:buNone/>
            </a:pPr>
            <a:r>
              <a:rPr lang="en-US" sz="3200" b="1">
                <a:solidFill>
                  <a:schemeClr val="tx2">
                    <a:lumMod val="75000"/>
                    <a:lumOff val="25000"/>
                  </a:schemeClr>
                </a:solidFill>
                <a:effectLst/>
                <a:latin typeface="Calibri Light" panose="020F0302020204030204" pitchFamily="34" charset="0"/>
              </a:rPr>
              <a:t>Noninvasive</a:t>
            </a:r>
            <a:r>
              <a:rPr lang="en-US" sz="3200">
                <a:solidFill>
                  <a:schemeClr val="accent6">
                    <a:lumMod val="50000"/>
                  </a:schemeClr>
                </a:solidFill>
                <a:effectLst/>
                <a:latin typeface="Calibri Light" panose="020F0302020204030204" pitchFamily="34" charset="0"/>
              </a:rPr>
              <a:t> = does not require the insertion of an instrument or device through the skin or a body orifice</a:t>
            </a:r>
          </a:p>
        </p:txBody>
      </p:sp>
    </p:spTree>
    <p:extLst>
      <p:ext uri="{BB962C8B-B14F-4D97-AF65-F5344CB8AC3E}">
        <p14:creationId xmlns:p14="http://schemas.microsoft.com/office/powerpoint/2010/main" val="231664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Noninvasive</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6</a:t>
            </a:fld>
            <a:endParaRPr lang="en-US">
              <a:solidFill>
                <a:srgbClr val="4B9CD3"/>
              </a:solidFill>
              <a:latin typeface="Franklin Gothic Book"/>
            </a:endParaRPr>
          </a:p>
        </p:txBody>
      </p:sp>
      <p:pic>
        <p:nvPicPr>
          <p:cNvPr id="7" name="Picture 6">
            <a:extLst>
              <a:ext uri="{FF2B5EF4-FFF2-40B4-BE49-F238E27FC236}">
                <a16:creationId xmlns:a16="http://schemas.microsoft.com/office/drawing/2014/main" id="{A5A925B5-DC4B-EC1E-4F5D-A081CBDA857E}"/>
              </a:ext>
            </a:extLst>
          </p:cNvPr>
          <p:cNvPicPr>
            <a:picLocks noChangeAspect="1"/>
          </p:cNvPicPr>
          <p:nvPr/>
        </p:nvPicPr>
        <p:blipFill>
          <a:blip r:embed="rId3"/>
          <a:stretch>
            <a:fillRect/>
          </a:stretch>
        </p:blipFill>
        <p:spPr>
          <a:xfrm>
            <a:off x="647990" y="1546807"/>
            <a:ext cx="2316271" cy="2272773"/>
          </a:xfrm>
          <a:prstGeom prst="rect">
            <a:avLst/>
          </a:prstGeom>
        </p:spPr>
      </p:pic>
      <p:pic>
        <p:nvPicPr>
          <p:cNvPr id="9" name="Picture 8">
            <a:extLst>
              <a:ext uri="{FF2B5EF4-FFF2-40B4-BE49-F238E27FC236}">
                <a16:creationId xmlns:a16="http://schemas.microsoft.com/office/drawing/2014/main" id="{DBEA02B8-B8DF-DC1B-92F7-E51213726A71}"/>
              </a:ext>
            </a:extLst>
          </p:cNvPr>
          <p:cNvPicPr>
            <a:picLocks noChangeAspect="1"/>
          </p:cNvPicPr>
          <p:nvPr/>
        </p:nvPicPr>
        <p:blipFill>
          <a:blip r:embed="rId4"/>
          <a:stretch>
            <a:fillRect/>
          </a:stretch>
        </p:blipFill>
        <p:spPr>
          <a:xfrm>
            <a:off x="3768437" y="3870893"/>
            <a:ext cx="2558928" cy="1845380"/>
          </a:xfrm>
          <a:prstGeom prst="rect">
            <a:avLst/>
          </a:prstGeom>
        </p:spPr>
      </p:pic>
      <p:pic>
        <p:nvPicPr>
          <p:cNvPr id="11" name="Picture 10">
            <a:extLst>
              <a:ext uri="{FF2B5EF4-FFF2-40B4-BE49-F238E27FC236}">
                <a16:creationId xmlns:a16="http://schemas.microsoft.com/office/drawing/2014/main" id="{4A3107E7-899A-063B-5B73-722ECA5D53C5}"/>
              </a:ext>
            </a:extLst>
          </p:cNvPr>
          <p:cNvPicPr>
            <a:picLocks noChangeAspect="1"/>
          </p:cNvPicPr>
          <p:nvPr/>
        </p:nvPicPr>
        <p:blipFill>
          <a:blip r:embed="rId5"/>
          <a:stretch>
            <a:fillRect/>
          </a:stretch>
        </p:blipFill>
        <p:spPr>
          <a:xfrm>
            <a:off x="4663862" y="1380178"/>
            <a:ext cx="3946454" cy="1991003"/>
          </a:xfrm>
          <a:prstGeom prst="rect">
            <a:avLst/>
          </a:prstGeom>
        </p:spPr>
      </p:pic>
      <p:pic>
        <p:nvPicPr>
          <p:cNvPr id="13" name="Picture 12">
            <a:extLst>
              <a:ext uri="{FF2B5EF4-FFF2-40B4-BE49-F238E27FC236}">
                <a16:creationId xmlns:a16="http://schemas.microsoft.com/office/drawing/2014/main" id="{1475555D-7FD9-0B5A-E241-B7DECC4D3009}"/>
              </a:ext>
            </a:extLst>
          </p:cNvPr>
          <p:cNvPicPr>
            <a:picLocks noChangeAspect="1"/>
          </p:cNvPicPr>
          <p:nvPr/>
        </p:nvPicPr>
        <p:blipFill>
          <a:blip r:embed="rId6"/>
          <a:stretch>
            <a:fillRect/>
          </a:stretch>
        </p:blipFill>
        <p:spPr>
          <a:xfrm>
            <a:off x="7649863" y="3986858"/>
            <a:ext cx="3415782" cy="1978797"/>
          </a:xfrm>
          <a:prstGeom prst="rect">
            <a:avLst/>
          </a:prstGeom>
        </p:spPr>
      </p:pic>
    </p:spTree>
    <p:extLst>
      <p:ext uri="{BB962C8B-B14F-4D97-AF65-F5344CB8AC3E}">
        <p14:creationId xmlns:p14="http://schemas.microsoft.com/office/powerpoint/2010/main" val="428349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Let’s take a closer look…</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7</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a:xfrm>
            <a:off x="291596" y="1301751"/>
            <a:ext cx="11623648" cy="5093069"/>
          </a:xfrm>
        </p:spPr>
        <p:txBody>
          <a:bodyPr vert="horz" lIns="121920" tIns="60960" rIns="121920" bIns="60960" rtlCol="0" anchor="t">
            <a:normAutofit/>
          </a:bodyPr>
          <a:lstStyle/>
          <a:p>
            <a:pPr marL="0" marR="0" indent="0">
              <a:spcBef>
                <a:spcPts val="0"/>
              </a:spcBef>
              <a:spcAft>
                <a:spcPts val="0"/>
              </a:spcAft>
              <a:buNone/>
            </a:pPr>
            <a:r>
              <a:rPr lang="en-US" sz="3200">
                <a:solidFill>
                  <a:schemeClr val="accent6">
                    <a:lumMod val="50000"/>
                  </a:schemeClr>
                </a:solidFill>
                <a:effectLst/>
                <a:latin typeface="Calibri Light" panose="020F0302020204030204" pitchFamily="34" charset="0"/>
              </a:rPr>
              <a:t>Collection of data through </a:t>
            </a:r>
            <a:r>
              <a:rPr lang="en-US" sz="3200">
                <a:solidFill>
                  <a:schemeClr val="accent6">
                    <a:lumMod val="75000"/>
                  </a:schemeClr>
                </a:solidFill>
                <a:effectLst/>
                <a:latin typeface="Calibri Light" panose="020F0302020204030204" pitchFamily="34" charset="0"/>
              </a:rPr>
              <a:t>noninvasive procedures </a:t>
            </a:r>
            <a:r>
              <a:rPr lang="en-US" sz="3200">
                <a:solidFill>
                  <a:schemeClr val="accent6">
                    <a:lumMod val="50000"/>
                  </a:schemeClr>
                </a:solidFill>
                <a:effectLst/>
                <a:latin typeface="Calibri Light" panose="020F0302020204030204" pitchFamily="34" charset="0"/>
              </a:rPr>
              <a:t>(not involving general anesthesia or sedation) </a:t>
            </a:r>
            <a:r>
              <a:rPr lang="en-US" sz="3200" b="1">
                <a:solidFill>
                  <a:schemeClr val="tx1">
                    <a:lumMod val="50000"/>
                  </a:schemeClr>
                </a:solidFill>
                <a:effectLst/>
                <a:latin typeface="Calibri Light" panose="020F0302020204030204" pitchFamily="34" charset="0"/>
              </a:rPr>
              <a:t>routinely employed in clinical practice</a:t>
            </a:r>
            <a:r>
              <a:rPr lang="en-US" sz="3200">
                <a:solidFill>
                  <a:schemeClr val="accent6">
                    <a:lumMod val="50000"/>
                  </a:schemeClr>
                </a:solidFill>
                <a:effectLst/>
                <a:latin typeface="Calibri Light" panose="020F0302020204030204" pitchFamily="34" charset="0"/>
              </a:rPr>
              <a:t>, excluding procedures involving x-rays or microwaves. Where medical devices are employed, they must be cleared/approved for marketing. (Studies intended to evaluate the safety and effectiveness of the medical device are not generally eligible for expedited review, including studies of cleared medical devices for new indications.)</a:t>
            </a:r>
          </a:p>
          <a:p>
            <a:pPr marL="0" marR="0" indent="0">
              <a:spcBef>
                <a:spcPts val="0"/>
              </a:spcBef>
              <a:spcAft>
                <a:spcPts val="0"/>
              </a:spcAft>
              <a:buNone/>
            </a:pPr>
            <a:endParaRPr lang="en-US">
              <a:solidFill>
                <a:schemeClr val="accent6">
                  <a:lumMod val="50000"/>
                </a:schemeClr>
              </a:solidFill>
              <a:latin typeface="Calibri Light" panose="020F0302020204030204" pitchFamily="34" charset="0"/>
            </a:endParaRPr>
          </a:p>
          <a:p>
            <a:pPr marL="0" marR="0" indent="0">
              <a:spcBef>
                <a:spcPts val="0"/>
              </a:spcBef>
              <a:spcAft>
                <a:spcPts val="0"/>
              </a:spcAft>
              <a:buNone/>
            </a:pPr>
            <a:r>
              <a:rPr lang="en-US" b="1">
                <a:solidFill>
                  <a:schemeClr val="tx2">
                    <a:lumMod val="75000"/>
                    <a:lumOff val="25000"/>
                  </a:schemeClr>
                </a:solidFill>
                <a:latin typeface="Calibri Light" panose="020F0302020204030204" pitchFamily="34" charset="0"/>
              </a:rPr>
              <a:t>Routinely … clinical practice </a:t>
            </a:r>
            <a:r>
              <a:rPr lang="en-US" b="1">
                <a:solidFill>
                  <a:schemeClr val="accent6">
                    <a:lumMod val="50000"/>
                  </a:schemeClr>
                </a:solidFill>
                <a:latin typeface="Calibri Light" panose="020F0302020204030204" pitchFamily="34" charset="0"/>
              </a:rPr>
              <a:t>= </a:t>
            </a:r>
            <a:r>
              <a:rPr lang="en-US">
                <a:solidFill>
                  <a:schemeClr val="accent6">
                    <a:lumMod val="50000"/>
                  </a:schemeClr>
                </a:solidFill>
                <a:latin typeface="Calibri Light" panose="020F0302020204030204" pitchFamily="34" charset="0"/>
              </a:rPr>
              <a:t>a normal, everyday procedure that is used in standard medical care. </a:t>
            </a:r>
            <a:endParaRPr lang="en-US" sz="3200">
              <a:solidFill>
                <a:schemeClr val="accent6">
                  <a:lumMod val="50000"/>
                </a:schemeClr>
              </a:solidFill>
              <a:effectLst/>
              <a:latin typeface="Calibri Light" panose="020F0302020204030204" pitchFamily="34" charset="0"/>
            </a:endParaRPr>
          </a:p>
        </p:txBody>
      </p:sp>
    </p:spTree>
    <p:extLst>
      <p:ext uri="{BB962C8B-B14F-4D97-AF65-F5344CB8AC3E}">
        <p14:creationId xmlns:p14="http://schemas.microsoft.com/office/powerpoint/2010/main" val="314579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EC8894-7C2E-E1A4-12E9-34066A83C396}"/>
              </a:ext>
            </a:extLst>
          </p:cNvPr>
          <p:cNvPicPr>
            <a:picLocks noChangeAspect="1"/>
          </p:cNvPicPr>
          <p:nvPr/>
        </p:nvPicPr>
        <p:blipFill>
          <a:blip r:embed="rId3"/>
          <a:stretch>
            <a:fillRect/>
          </a:stretch>
        </p:blipFill>
        <p:spPr>
          <a:xfrm>
            <a:off x="396984" y="2164919"/>
            <a:ext cx="5161862" cy="2935980"/>
          </a:xfrm>
          <a:prstGeom prst="rect">
            <a:avLst/>
          </a:prstGeom>
        </p:spPr>
      </p:pic>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Routinely used in clinical practice</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8</a:t>
            </a:fld>
            <a:endParaRPr lang="en-US">
              <a:solidFill>
                <a:srgbClr val="4B9CD3"/>
              </a:solidFill>
              <a:latin typeface="Franklin Gothic Book"/>
            </a:endParaRPr>
          </a:p>
        </p:txBody>
      </p:sp>
      <p:pic>
        <p:nvPicPr>
          <p:cNvPr id="10" name="Picture 9">
            <a:extLst>
              <a:ext uri="{FF2B5EF4-FFF2-40B4-BE49-F238E27FC236}">
                <a16:creationId xmlns:a16="http://schemas.microsoft.com/office/drawing/2014/main" id="{18F93E89-1D2E-9CAE-545A-31390B95D501}"/>
              </a:ext>
            </a:extLst>
          </p:cNvPr>
          <p:cNvPicPr>
            <a:picLocks noChangeAspect="1"/>
          </p:cNvPicPr>
          <p:nvPr/>
        </p:nvPicPr>
        <p:blipFill>
          <a:blip r:embed="rId4"/>
          <a:stretch>
            <a:fillRect/>
          </a:stretch>
        </p:blipFill>
        <p:spPr>
          <a:xfrm>
            <a:off x="6633155" y="2042527"/>
            <a:ext cx="3439100" cy="3180764"/>
          </a:xfrm>
          <a:prstGeom prst="rect">
            <a:avLst/>
          </a:prstGeom>
        </p:spPr>
      </p:pic>
      <p:sp>
        <p:nvSpPr>
          <p:cNvPr id="14" name="TextBox 13">
            <a:extLst>
              <a:ext uri="{FF2B5EF4-FFF2-40B4-BE49-F238E27FC236}">
                <a16:creationId xmlns:a16="http://schemas.microsoft.com/office/drawing/2014/main" id="{032653C3-0AC8-FE44-8F99-7EBB9F1D63FC}"/>
              </a:ext>
            </a:extLst>
          </p:cNvPr>
          <p:cNvSpPr txBox="1"/>
          <p:nvPr/>
        </p:nvSpPr>
        <p:spPr>
          <a:xfrm>
            <a:off x="1731232" y="1349861"/>
            <a:ext cx="970989" cy="4708981"/>
          </a:xfrm>
          <a:prstGeom prst="rect">
            <a:avLst/>
          </a:prstGeom>
          <a:noFill/>
        </p:spPr>
        <p:txBody>
          <a:bodyPr wrap="square" rtlCol="0">
            <a:spAutoFit/>
          </a:bodyPr>
          <a:lstStyle/>
          <a:p>
            <a:r>
              <a:rPr lang="en-US" sz="30000">
                <a:solidFill>
                  <a:srgbClr val="FE0000"/>
                </a:solidFill>
                <a:latin typeface="Lucida Console" panose="020B0609040504020204" pitchFamily="49" charset="0"/>
              </a:rPr>
              <a:t>X</a:t>
            </a:r>
          </a:p>
        </p:txBody>
      </p:sp>
      <p:pic>
        <p:nvPicPr>
          <p:cNvPr id="16" name="Graphic 15" descr="Checkmark with solid fill">
            <a:extLst>
              <a:ext uri="{FF2B5EF4-FFF2-40B4-BE49-F238E27FC236}">
                <a16:creationId xmlns:a16="http://schemas.microsoft.com/office/drawing/2014/main" id="{B93271EB-7614-C836-F2B8-BC3D66A872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9673" y="2493946"/>
            <a:ext cx="2992582" cy="2992582"/>
          </a:xfrm>
          <a:prstGeom prst="rect">
            <a:avLst/>
          </a:prstGeom>
        </p:spPr>
      </p:pic>
    </p:spTree>
    <p:extLst>
      <p:ext uri="{BB962C8B-B14F-4D97-AF65-F5344CB8AC3E}">
        <p14:creationId xmlns:p14="http://schemas.microsoft.com/office/powerpoint/2010/main" val="248565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4000"/>
              <a:t>Let’s take a closer look…</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of Human Research Ethics, 10.2022</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9</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a:xfrm>
            <a:off x="291596" y="1301751"/>
            <a:ext cx="11623648" cy="5093069"/>
          </a:xfrm>
        </p:spPr>
        <p:txBody>
          <a:bodyPr vert="horz" lIns="121920" tIns="60960" rIns="121920" bIns="60960" rtlCol="0" anchor="t">
            <a:normAutofit lnSpcReduction="10000"/>
          </a:bodyPr>
          <a:lstStyle/>
          <a:p>
            <a:pPr marL="0" marR="0" indent="0">
              <a:spcBef>
                <a:spcPts val="0"/>
              </a:spcBef>
              <a:spcAft>
                <a:spcPts val="0"/>
              </a:spcAft>
              <a:buNone/>
            </a:pPr>
            <a:r>
              <a:rPr lang="en-US" sz="3200">
                <a:solidFill>
                  <a:schemeClr val="accent6">
                    <a:lumMod val="50000"/>
                  </a:schemeClr>
                </a:solidFill>
                <a:effectLst/>
                <a:latin typeface="Calibri Light" panose="020F0302020204030204" pitchFamily="34" charset="0"/>
              </a:rPr>
              <a:t>Collection of data through </a:t>
            </a:r>
            <a:r>
              <a:rPr lang="en-US" sz="3200">
                <a:solidFill>
                  <a:schemeClr val="accent6">
                    <a:lumMod val="75000"/>
                  </a:schemeClr>
                </a:solidFill>
                <a:effectLst/>
                <a:latin typeface="Calibri Light" panose="020F0302020204030204" pitchFamily="34" charset="0"/>
              </a:rPr>
              <a:t>noninvasive procedures </a:t>
            </a:r>
            <a:r>
              <a:rPr lang="en-US" sz="3200">
                <a:solidFill>
                  <a:schemeClr val="accent6">
                    <a:lumMod val="50000"/>
                  </a:schemeClr>
                </a:solidFill>
                <a:effectLst/>
                <a:latin typeface="Calibri Light" panose="020F0302020204030204" pitchFamily="34" charset="0"/>
              </a:rPr>
              <a:t>(not involving general anesthesia or sedation) </a:t>
            </a:r>
            <a:r>
              <a:rPr lang="en-US" sz="3200" b="1">
                <a:solidFill>
                  <a:schemeClr val="tx1">
                    <a:lumMod val="50000"/>
                  </a:schemeClr>
                </a:solidFill>
                <a:effectLst/>
                <a:latin typeface="Calibri Light" panose="020F0302020204030204" pitchFamily="34" charset="0"/>
              </a:rPr>
              <a:t>routinely employed in clinical practice</a:t>
            </a:r>
            <a:r>
              <a:rPr lang="en-US" sz="3200">
                <a:solidFill>
                  <a:schemeClr val="accent6">
                    <a:lumMod val="50000"/>
                  </a:schemeClr>
                </a:solidFill>
                <a:effectLst/>
                <a:latin typeface="Calibri Light" panose="020F0302020204030204" pitchFamily="34" charset="0"/>
              </a:rPr>
              <a:t>, excluding procedures involving x-rays or microwaves. Where medical devices are employed, they </a:t>
            </a:r>
            <a:r>
              <a:rPr lang="en-US" sz="3200" u="sng">
                <a:solidFill>
                  <a:schemeClr val="accent6">
                    <a:lumMod val="50000"/>
                  </a:schemeClr>
                </a:solidFill>
                <a:effectLst/>
                <a:latin typeface="Calibri Light" panose="020F0302020204030204" pitchFamily="34" charset="0"/>
              </a:rPr>
              <a:t>must be cleared/approved for marketing</a:t>
            </a:r>
            <a:r>
              <a:rPr lang="en-US" sz="3200">
                <a:solidFill>
                  <a:schemeClr val="accent6">
                    <a:lumMod val="50000"/>
                  </a:schemeClr>
                </a:solidFill>
                <a:effectLst/>
                <a:latin typeface="Calibri Light" panose="020F0302020204030204" pitchFamily="34" charset="0"/>
              </a:rPr>
              <a:t>. (Studies intended to evaluate the safety and effectiveness of the medical device are not generally eligible for expedited review, including studies of cleared medical devices for new indications.)</a:t>
            </a:r>
          </a:p>
          <a:p>
            <a:pPr marL="0" marR="0" indent="0">
              <a:spcBef>
                <a:spcPts val="0"/>
              </a:spcBef>
              <a:spcAft>
                <a:spcPts val="0"/>
              </a:spcAft>
              <a:buNone/>
            </a:pPr>
            <a:endParaRPr lang="en-US">
              <a:solidFill>
                <a:schemeClr val="accent6">
                  <a:lumMod val="50000"/>
                </a:schemeClr>
              </a:solidFill>
              <a:latin typeface="Calibri Light" panose="020F0302020204030204" pitchFamily="34" charset="0"/>
            </a:endParaRPr>
          </a:p>
          <a:p>
            <a:pPr marL="0" marR="0" indent="0">
              <a:spcBef>
                <a:spcPts val="0"/>
              </a:spcBef>
              <a:spcAft>
                <a:spcPts val="0"/>
              </a:spcAft>
              <a:buNone/>
            </a:pPr>
            <a:r>
              <a:rPr lang="en-US" b="1">
                <a:solidFill>
                  <a:schemeClr val="tx2">
                    <a:lumMod val="75000"/>
                    <a:lumOff val="25000"/>
                  </a:schemeClr>
                </a:solidFill>
                <a:latin typeface="Calibri Light" panose="020F0302020204030204" pitchFamily="34" charset="0"/>
              </a:rPr>
              <a:t>Routinely … clinical practice </a:t>
            </a:r>
            <a:r>
              <a:rPr lang="en-US" b="1">
                <a:solidFill>
                  <a:schemeClr val="accent6">
                    <a:lumMod val="50000"/>
                  </a:schemeClr>
                </a:solidFill>
                <a:latin typeface="Calibri Light" panose="020F0302020204030204" pitchFamily="34" charset="0"/>
              </a:rPr>
              <a:t>= </a:t>
            </a:r>
            <a:r>
              <a:rPr lang="en-US">
                <a:solidFill>
                  <a:schemeClr val="accent6">
                    <a:lumMod val="50000"/>
                  </a:schemeClr>
                </a:solidFill>
                <a:latin typeface="Calibri Light" panose="020F0302020204030204" pitchFamily="34" charset="0"/>
              </a:rPr>
              <a:t>a normal, everyday procedure that is used in standard medical care. If a medical device is used, it must be cleared or approved by the FDA.</a:t>
            </a:r>
            <a:endParaRPr lang="en-US" sz="3200">
              <a:solidFill>
                <a:schemeClr val="accent6">
                  <a:lumMod val="50000"/>
                </a:schemeClr>
              </a:solidFill>
              <a:effectLst/>
              <a:latin typeface="Calibri Light" panose="020F0302020204030204" pitchFamily="34" charset="0"/>
            </a:endParaRPr>
          </a:p>
        </p:txBody>
      </p:sp>
    </p:spTree>
    <p:extLst>
      <p:ext uri="{BB962C8B-B14F-4D97-AF65-F5344CB8AC3E}">
        <p14:creationId xmlns:p14="http://schemas.microsoft.com/office/powerpoint/2010/main" val="2092264247"/>
      </p:ext>
    </p:extLst>
  </p:cSld>
  <p:clrMapOvr>
    <a:masterClrMapping/>
  </p:clrMapOvr>
</p:sld>
</file>

<file path=ppt/theme/theme1.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85ce7f-8f0b-4e00-8972-c86953f1607c">
      <Terms xmlns="http://schemas.microsoft.com/office/infopath/2007/PartnerControls"/>
    </lcf76f155ced4ddcb4097134ff3c332f>
    <TaxCatchAll xmlns="68331219-3da3-4017-9e6f-bae5fe85020b" xsi:nil="true"/>
    <SharedWithUsers xmlns="68331219-3da3-4017-9e6f-bae5fe85020b">
      <UserInfo>
        <DisplayName>Yocum, Dustin L</DisplayName>
        <AccountId>94</AccountId>
        <AccountType/>
      </UserInfo>
      <UserInfo>
        <DisplayName>Pastore Rampazzo, Marina</DisplayName>
        <AccountId>18</AccountId>
        <AccountType/>
      </UserInfo>
      <UserInfo>
        <DisplayName>Grubbs, Marie Panepinto</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13" ma:contentTypeDescription="Create a new document." ma:contentTypeScope="" ma:versionID="61d2fce14907a09dcea510c572130023">
  <xsd:schema xmlns:xsd="http://www.w3.org/2001/XMLSchema" xmlns:xs="http://www.w3.org/2001/XMLSchema" xmlns:p="http://schemas.microsoft.com/office/2006/metadata/properties" xmlns:ns2="68331219-3da3-4017-9e6f-bae5fe85020b" xmlns:ns3="8a85ce7f-8f0b-4e00-8972-c86953f1607c" targetNamespace="http://schemas.microsoft.com/office/2006/metadata/properties" ma:root="true" ma:fieldsID="efb1a435f4b29b7c8c0642e6dab3f11b" ns2:_="" ns3:_="">
    <xsd:import namespace="68331219-3da3-4017-9e6f-bae5fe85020b"/>
    <xsd:import namespace="8a85ce7f-8f0b-4e00-8972-c86953f160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cd4bf9a-c4fb-4da9-95d8-73129adee690}" ma:internalName="TaxCatchAll" ma:showField="CatchAllData" ma:web="68331219-3da3-4017-9e6f-bae5fe8502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0639D-6D87-4B2B-BCDC-8192A25E0B4B}">
  <ds:schemaRefs>
    <ds:schemaRef ds:uri="68331219-3da3-4017-9e6f-bae5fe85020b"/>
    <ds:schemaRef ds:uri="8a85ce7f-8f0b-4e00-8972-c86953f1607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DD125B-31D1-46A4-999F-AF534EADFB0C}">
  <ds:schemaRefs>
    <ds:schemaRef ds:uri="http://schemas.microsoft.com/sharepoint/v3/contenttype/forms"/>
  </ds:schemaRefs>
</ds:datastoreItem>
</file>

<file path=customXml/itemProps3.xml><?xml version="1.0" encoding="utf-8"?>
<ds:datastoreItem xmlns:ds="http://schemas.openxmlformats.org/officeDocument/2006/customXml" ds:itemID="{C3E023BC-68B9-4C43-8627-F596CE1106AB}">
  <ds:schemaRefs>
    <ds:schemaRef ds:uri="68331219-3da3-4017-9e6f-bae5fe85020b"/>
    <ds:schemaRef ds:uri="8a85ce7f-8f0b-4e00-8972-c86953f160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4465</Words>
  <Application>Microsoft Office PowerPoint</Application>
  <PresentationFormat>Widescreen</PresentationFormat>
  <Paragraphs>347</Paragraphs>
  <Slides>39</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Calibri Light</vt:lpstr>
      <vt:lpstr>Franklin Gothic Book</vt:lpstr>
      <vt:lpstr>Franklin Gothic Medium</vt:lpstr>
      <vt:lpstr>Lucida Console</vt:lpstr>
      <vt:lpstr>Text Slide</vt:lpstr>
      <vt:lpstr>Title Slide</vt:lpstr>
      <vt:lpstr>Closing Slide</vt:lpstr>
      <vt:lpstr>  Expedited Review of Research Category 4</vt:lpstr>
      <vt:lpstr>Objective for today</vt:lpstr>
      <vt:lpstr>Minimal Risk Definition</vt:lpstr>
      <vt:lpstr>Expedited Category 4</vt:lpstr>
      <vt:lpstr>Let’s take a closer look…</vt:lpstr>
      <vt:lpstr>Noninvasive</vt:lpstr>
      <vt:lpstr>Let’s take a closer look…</vt:lpstr>
      <vt:lpstr>Routinely used in clinical practice</vt:lpstr>
      <vt:lpstr>Let’s take a closer look…</vt:lpstr>
      <vt:lpstr>Routinely used in clinical practice</vt:lpstr>
      <vt:lpstr>Let’s go back to a very important modifier:</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The regulations do have examples for this category – a rare treat!</vt:lpstr>
      <vt:lpstr> </vt:lpstr>
      <vt:lpstr>First example: Does this fit into Category 4?</vt:lpstr>
      <vt:lpstr>First example: Does this fit into Category 4?</vt:lpstr>
      <vt:lpstr>First example: Does this fit into Category 4?</vt:lpstr>
      <vt:lpstr>What expedited categories fit this study?</vt:lpstr>
      <vt:lpstr>What expedited categories fit this study?</vt:lpstr>
      <vt:lpstr>What expedited categories fit this study?</vt:lpstr>
      <vt:lpstr>What expedited categories fit this study?</vt:lpstr>
      <vt:lpstr>References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determination be?</dc:title>
  <dc:creator>Pastore Rampazzo, Marina</dc:creator>
  <cp:lastModifiedBy>Cantrell, Celeste D</cp:lastModifiedBy>
  <cp:revision>1</cp:revision>
  <dcterms:created xsi:type="dcterms:W3CDTF">2021-01-04T18:01:31Z</dcterms:created>
  <dcterms:modified xsi:type="dcterms:W3CDTF">2022-10-17T13:05:30Z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0x01010068176A19F0C8E94B9F0C59D443462E33</vt:lpwstr>
  </property>
  <property fmtid="{D5CDD505-2E9C-101B-9397-08002B2CF9AE}" pid="3" name="MediaServiceImageTags">
    <vt:lpwstr/>
  </property>
</Properties>
</file>